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8" r:id="rId8"/>
    <p:sldId id="261" r:id="rId9"/>
    <p:sldId id="262" r:id="rId10"/>
    <p:sldId id="264" r:id="rId11"/>
    <p:sldId id="266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7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2221" y="1772816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БРЕЙН-РИНГ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77358" y="4293096"/>
            <a:ext cx="24081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 класс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fs.nashaucheba.ru/tw_files2/urls_3/1551/d-1550873/1550873_html_m6af937d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754" y="2850610"/>
            <a:ext cx="1339365" cy="1370478"/>
          </a:xfrm>
          <a:prstGeom prst="rect">
            <a:avLst/>
          </a:prstGeom>
          <a:noFill/>
          <a:ln w="15875"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87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 тур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149080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Задание:</a:t>
            </a:r>
            <a:r>
              <a:rPr lang="ru-RU" sz="2400" dirty="0" smtClean="0"/>
              <a:t> Расшифруйте и назовите лишнее. </a:t>
            </a:r>
          </a:p>
          <a:p>
            <a:pPr algn="just"/>
            <a:r>
              <a:rPr lang="ru-RU" sz="2400" dirty="0" smtClean="0"/>
              <a:t>Команды в письменном виде сдают свои ответы. Первая справившаяся команда получает – 5 баллов, вторая – 4, </a:t>
            </a:r>
          </a:p>
          <a:p>
            <a:pPr algn="just"/>
            <a:r>
              <a:rPr lang="ru-RU" sz="2400" dirty="0" smtClean="0"/>
              <a:t>третья – 3 балла 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85769" y="2967335"/>
            <a:ext cx="47724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Дешифровщик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634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8 тур</a:t>
            </a:r>
          </a:p>
        </p:txBody>
      </p:sp>
      <p:pic>
        <p:nvPicPr>
          <p:cNvPr id="5124" name="Picture 4" descr="http://www.astrologicuspress.com/wp-content/uploads/2015/01/Surprise-276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853" y="4157384"/>
            <a:ext cx="2178523" cy="236796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7544" y="4005064"/>
            <a:ext cx="4680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Задание: </a:t>
            </a:r>
            <a:r>
              <a:rPr lang="ru-RU" sz="2400" dirty="0" smtClean="0"/>
              <a:t>Что лежит в коробочке?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«Десять на десять – по прежнему десять.</a:t>
            </a:r>
          </a:p>
          <a:p>
            <a:pPr algn="just"/>
            <a:r>
              <a:rPr lang="ru-RU" sz="2400" dirty="0" smtClean="0"/>
              <a:t>Десять без десяти – опять-таки десять»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01525" y="2967335"/>
            <a:ext cx="6740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Конкурс «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Отгадайка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215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25761" y="3002176"/>
            <a:ext cx="4608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***</a:t>
            </a:r>
          </a:p>
          <a:p>
            <a:r>
              <a:rPr lang="ru-RU" sz="2400" dirty="0" smtClean="0"/>
              <a:t>«Математика </a:t>
            </a:r>
            <a:r>
              <a:rPr lang="ru-RU" sz="2400" dirty="0"/>
              <a:t>– наука сложная,</a:t>
            </a:r>
            <a:br>
              <a:rPr lang="ru-RU" sz="2400" dirty="0"/>
            </a:br>
            <a:r>
              <a:rPr lang="ru-RU" sz="2400" dirty="0"/>
              <a:t>Но осилить ее вполне возможно.</a:t>
            </a:r>
            <a:br>
              <a:rPr lang="ru-RU" sz="2400" dirty="0"/>
            </a:br>
            <a:r>
              <a:rPr lang="ru-RU" sz="2400" dirty="0"/>
              <a:t>Нужно только постараться</a:t>
            </a:r>
            <a:br>
              <a:rPr lang="ru-RU" sz="2400" dirty="0"/>
            </a:br>
            <a:r>
              <a:rPr lang="ru-RU" sz="2400" dirty="0"/>
              <a:t>И с </a:t>
            </a:r>
            <a:r>
              <a:rPr lang="ru-RU" sz="2400" dirty="0" smtClean="0"/>
              <a:t>желанием ею заниматься».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102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3074184"/>
            <a:ext cx="6048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***</a:t>
            </a:r>
          </a:p>
          <a:p>
            <a:r>
              <a:rPr lang="ru-RU" sz="2400" dirty="0" smtClean="0"/>
              <a:t>«Почему </a:t>
            </a:r>
            <a:r>
              <a:rPr lang="ru-RU" sz="2400" dirty="0"/>
              <a:t>торжественность вокруг?</a:t>
            </a:r>
            <a:br>
              <a:rPr lang="ru-RU" sz="2400" dirty="0"/>
            </a:br>
            <a:r>
              <a:rPr lang="ru-RU" sz="2400" dirty="0"/>
              <a:t>Слышите, как быстро </a:t>
            </a:r>
            <a:r>
              <a:rPr lang="ru-RU" sz="2400" dirty="0" smtClean="0"/>
              <a:t>смолкли речи?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Это о царице всех </a:t>
            </a:r>
            <a:r>
              <a:rPr lang="ru-RU" sz="2400" dirty="0" smtClean="0"/>
              <a:t>наук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Начинаем мы сегодня </a:t>
            </a:r>
            <a:r>
              <a:rPr lang="ru-RU" sz="2400" dirty="0" smtClean="0"/>
              <a:t>встречу»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Математика</a:t>
            </a:r>
          </a:p>
        </p:txBody>
      </p:sp>
    </p:spTree>
    <p:extLst>
      <p:ext uri="{BB962C8B-B14F-4D97-AF65-F5344CB8AC3E}">
        <p14:creationId xmlns:p14="http://schemas.microsoft.com/office/powerpoint/2010/main" val="248788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 тур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509120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Цель конкурса: </a:t>
            </a:r>
            <a:r>
              <a:rPr lang="ru-RU" sz="2400" dirty="0"/>
              <a:t>к</a:t>
            </a:r>
            <a:r>
              <a:rPr lang="ru-RU" sz="2400" dirty="0" smtClean="0"/>
              <a:t>аждой </a:t>
            </a:r>
            <a:r>
              <a:rPr lang="ru-RU" sz="2400" dirty="0"/>
              <a:t>команде поочередно задаются вопросы, на которые они </a:t>
            </a:r>
            <a:r>
              <a:rPr lang="ru-RU" sz="2400" dirty="0" smtClean="0"/>
              <a:t>максимально быстро дают </a:t>
            </a:r>
            <a:r>
              <a:rPr lang="ru-RU" sz="2400" dirty="0"/>
              <a:t>ответы. </a:t>
            </a:r>
            <a:r>
              <a:rPr lang="ru-RU" sz="2400" dirty="0" smtClean="0"/>
              <a:t>Если </a:t>
            </a:r>
            <a:r>
              <a:rPr lang="ru-RU" sz="2400" dirty="0"/>
              <a:t>какая-то команда на вопрос не ответила, то ответить </a:t>
            </a:r>
            <a:r>
              <a:rPr lang="ru-RU" sz="2400" dirty="0" smtClean="0"/>
              <a:t>может та </a:t>
            </a:r>
            <a:r>
              <a:rPr lang="ru-RU" sz="2400" dirty="0"/>
              <a:t>команда, которая первая подняла руки.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19570" y="2967335"/>
            <a:ext cx="3704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Блиц-опрос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127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 тур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44658" y="2967335"/>
            <a:ext cx="42546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Веселый тест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628" y="4221088"/>
            <a:ext cx="1514749" cy="1590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44654" y="2967335"/>
            <a:ext cx="42546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Веселый тест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005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 тур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58112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Задание: </a:t>
            </a:r>
            <a:r>
              <a:rPr lang="ru-RU" sz="2400" dirty="0" smtClean="0"/>
              <a:t>За 2 минуты написать </a:t>
            </a:r>
            <a:r>
              <a:rPr lang="ru-RU" sz="2400" dirty="0"/>
              <a:t>на </a:t>
            </a:r>
            <a:r>
              <a:rPr lang="ru-RU" sz="2400" dirty="0" smtClean="0"/>
              <a:t>буквы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«П»</a:t>
            </a:r>
            <a:r>
              <a:rPr lang="ru-RU" sz="2400" dirty="0" smtClean="0"/>
              <a:t>, </a:t>
            </a:r>
            <a:r>
              <a:rPr lang="ru-RU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«О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  <a:r>
              <a:rPr lang="ru-RU" sz="2400" dirty="0" smtClean="0"/>
              <a:t> математические </a:t>
            </a:r>
            <a:r>
              <a:rPr lang="ru-RU" sz="2400" dirty="0"/>
              <a:t>термины, </a:t>
            </a:r>
            <a:r>
              <a:rPr lang="ru-RU" sz="2400" dirty="0" smtClean="0"/>
              <a:t>понятия, слова </a:t>
            </a:r>
            <a:r>
              <a:rPr lang="ru-RU" sz="2400" dirty="0"/>
              <a:t>связанные с математикой.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034" y="2551837"/>
            <a:ext cx="55579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Математический 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калейдоскоп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858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 тур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482" y="3890665"/>
            <a:ext cx="1800193" cy="1998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3444" y="4156814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Задания: </a:t>
            </a:r>
          </a:p>
          <a:p>
            <a:pPr marL="1371600" lvl="2" indent="-457200" algn="just">
              <a:buFont typeface="+mj-lt"/>
              <a:buAutoNum type="arabicPeriod"/>
            </a:pPr>
            <a:r>
              <a:rPr lang="ru-RU" sz="2400" dirty="0" smtClean="0"/>
              <a:t>«Лабиринт»;</a:t>
            </a:r>
          </a:p>
          <a:p>
            <a:pPr marL="1371600" lvl="2" indent="-457200" algn="just">
              <a:buFont typeface="+mj-lt"/>
              <a:buAutoNum type="arabicPeriod"/>
            </a:pPr>
            <a:r>
              <a:rPr lang="ru-RU" sz="2400" dirty="0" smtClean="0"/>
              <a:t>«Измерение длины»;</a:t>
            </a:r>
          </a:p>
          <a:p>
            <a:pPr marL="1371600" lvl="2" indent="-457200" algn="just">
              <a:buFont typeface="+mj-lt"/>
              <a:buAutoNum type="arabicPeriod"/>
            </a:pPr>
            <a:r>
              <a:rPr lang="ru-RU" sz="2400" dirty="0" smtClean="0"/>
              <a:t>«Измерение объема».</a:t>
            </a:r>
          </a:p>
          <a:p>
            <a:pPr algn="just"/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5332" y="2967335"/>
            <a:ext cx="6093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Конкурс капитанов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837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Лабиринт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161223"/>
              </p:ext>
            </p:extLst>
          </p:nvPr>
        </p:nvGraphicFramePr>
        <p:xfrm>
          <a:off x="1115616" y="2708920"/>
          <a:ext cx="6912768" cy="3986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152128"/>
                <a:gridCol w="1152128"/>
                <a:gridCol w="1152128"/>
                <a:gridCol w="1152128"/>
                <a:gridCol w="1152128"/>
              </a:tblGrid>
              <a:tr h="73625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591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5190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5573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6652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73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5 тур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149080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Задание:</a:t>
            </a:r>
            <a:r>
              <a:rPr lang="ru-RU" sz="2400" dirty="0" smtClean="0"/>
              <a:t> Играют трое (по одному от каждой команды).</a:t>
            </a:r>
          </a:p>
          <a:p>
            <a:pPr algn="just"/>
            <a:r>
              <a:rPr lang="ru-RU" sz="2400" dirty="0" smtClean="0"/>
              <a:t>Первый игрок называет числа натурального ряда начиная от 1…, при этом кратные 3, он заменяет словами «не собьюсь».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Как только он сбился, очередь переходит к следующему игроку.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81437" y="2967335"/>
            <a:ext cx="5981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Игра «Не собьюсь»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54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0801" y="404664"/>
            <a:ext cx="76984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6 тур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14908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Задание:</a:t>
            </a:r>
            <a:r>
              <a:rPr lang="ru-RU" sz="2400" dirty="0" smtClean="0"/>
              <a:t> С помощью жестов и мимики изобразить математическое понятие;</a:t>
            </a:r>
          </a:p>
          <a:p>
            <a:pPr algn="just"/>
            <a:r>
              <a:rPr lang="ru-RU" sz="2400" dirty="0"/>
              <a:t>О</a:t>
            </a:r>
            <a:r>
              <a:rPr lang="ru-RU" sz="2400" dirty="0" smtClean="0"/>
              <a:t>тгадать математическое понятие у команд соперников.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349" y="2967335"/>
            <a:ext cx="7143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Конкурс «Пантомимы»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802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300</TotalTime>
  <Words>87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Candara</vt:lpstr>
      <vt:lpstr>Symbol</vt:lpstr>
      <vt:lpstr>Times New Roman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КТС</dc:creator>
  <cp:lastModifiedBy>AndreyK</cp:lastModifiedBy>
  <cp:revision>30</cp:revision>
  <dcterms:created xsi:type="dcterms:W3CDTF">2016-02-02T16:37:30Z</dcterms:created>
  <dcterms:modified xsi:type="dcterms:W3CDTF">2017-03-19T21:18:40Z</dcterms:modified>
</cp:coreProperties>
</file>