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2"/>
  </p:notesMasterIdLst>
  <p:sldIdLst>
    <p:sldId id="256" r:id="rId2"/>
    <p:sldId id="258" r:id="rId3"/>
    <p:sldId id="260" r:id="rId4"/>
    <p:sldId id="257" r:id="rId5"/>
    <p:sldId id="259" r:id="rId6"/>
    <p:sldId id="261" r:id="rId7"/>
    <p:sldId id="263" r:id="rId8"/>
    <p:sldId id="276" r:id="rId9"/>
    <p:sldId id="262" r:id="rId10"/>
    <p:sldId id="265" r:id="rId11"/>
    <p:sldId id="264" r:id="rId12"/>
    <p:sldId id="266" r:id="rId13"/>
    <p:sldId id="267" r:id="rId14"/>
    <p:sldId id="268" r:id="rId15"/>
    <p:sldId id="269" r:id="rId16"/>
    <p:sldId id="270" r:id="rId17"/>
    <p:sldId id="272" r:id="rId18"/>
    <p:sldId id="274" r:id="rId19"/>
    <p:sldId id="275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030"/>
    <a:srgbClr val="CDF2FF"/>
    <a:srgbClr val="BAE18F"/>
    <a:srgbClr val="BFDDFD"/>
    <a:srgbClr val="F63312"/>
    <a:srgbClr val="F88410"/>
    <a:srgbClr val="6D63F3"/>
    <a:srgbClr val="1BA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505" autoAdjust="0"/>
  </p:normalViewPr>
  <p:slideViewPr>
    <p:cSldViewPr>
      <p:cViewPr varScale="1">
        <p:scale>
          <a:sx n="92" d="100"/>
          <a:sy n="92" d="100"/>
        </p:scale>
        <p:origin x="9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22279-60CA-446A-95E8-6D14672357E5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C0E11-7B61-4D0D-8A17-59544FA5B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171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C0E11-7B61-4D0D-8A17-59544FA5BDC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735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C0E11-7B61-4D0D-8A17-59544FA5BDC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886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9000">
              <a:srgbClr val="CDF2FF"/>
            </a:gs>
            <a:gs pos="0">
              <a:srgbClr val="92D050"/>
            </a:gs>
            <a:gs pos="36000">
              <a:srgbClr val="92D050"/>
            </a:gs>
            <a:gs pos="100000">
              <a:srgbClr val="BFDDFD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32449" y="1412776"/>
            <a:ext cx="6076472" cy="923330"/>
          </a:xfrm>
          <a:prstGeom prst="rect">
            <a:avLst/>
          </a:prstGeom>
          <a:solidFill>
            <a:srgbClr val="E86030"/>
          </a:solidFill>
          <a:ln>
            <a:noFill/>
          </a:ln>
          <a:effectLst>
            <a:glow rad="38100">
              <a:srgbClr val="FF0000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effectLst/>
              </a:rPr>
              <a:t>Скоро Новый год!</a:t>
            </a:r>
            <a:endParaRPr lang="ru-RU" sz="5400" b="1" cap="none" spc="0" dirty="0">
              <a:ln>
                <a:solidFill>
                  <a:srgbClr val="FF0000"/>
                </a:solidFill>
              </a:ln>
              <a:solidFill>
                <a:srgbClr val="FFC000"/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492896"/>
            <a:ext cx="4117851" cy="41119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65" y="188640"/>
            <a:ext cx="7875240" cy="131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23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4700756"/>
            <a:ext cx="7848872" cy="16085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На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столе лежит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надутый воздушный шар. Участнику конкурса завязывают глаза. Затем отводят на 5 шагов в сторону, оборачивают на месте 15 раз и предлагают, сделав только 5 шагов, вернуться к столу и сдуть шарик со стола. Руки при этом нужно держать на поясе. Побеждает тот, кто справился с заданием и выбрал верное направление</a:t>
            </a:r>
            <a:r>
              <a:rPr lang="ru-RU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241" y="974631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Сусанин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33522" y="332656"/>
            <a:ext cx="3291863" cy="707886"/>
          </a:xfrm>
          <a:prstGeom prst="rect">
            <a:avLst/>
          </a:prstGeom>
          <a:noFill/>
          <a:ln>
            <a:noFill/>
          </a:ln>
          <a:effectLst>
            <a:glow rad="101600">
              <a:srgbClr val="F63312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6-й конкурс</a:t>
            </a:r>
            <a:r>
              <a:rPr lang="ru-RU" sz="4000" b="1" cap="none" spc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</a:rPr>
              <a:t>!</a:t>
            </a:r>
            <a:endParaRPr lang="ru-RU" sz="4000" b="1" cap="none" spc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110" y="1759782"/>
            <a:ext cx="3970685" cy="2737983"/>
          </a:xfrm>
          <a:prstGeom prst="rect">
            <a:avLst/>
          </a:prstGeom>
          <a:effectLst>
            <a:glow rad="228600">
              <a:schemeClr val="bg2">
                <a:lumMod val="90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5817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9000">
              <a:schemeClr val="tx2">
                <a:lumMod val="20000"/>
                <a:lumOff val="80000"/>
              </a:schemeClr>
            </a:gs>
            <a:gs pos="0">
              <a:srgbClr val="92D050"/>
            </a:gs>
            <a:gs pos="36000">
              <a:srgbClr val="92D050"/>
            </a:gs>
            <a:gs pos="100000">
              <a:srgbClr val="BFDDFD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4725144"/>
            <a:ext cx="7474024" cy="21602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игре участвуют две команды. У одного ребенка из каждой команды в руках пустой пакет, который он держит широко раскрытым. У каждой команды есть несколько снежков из бумаги. По сигналу все начинают бросать снежки в пакет, напарники тоже помогают, пытаясь их поймать. Побеждает та команда, у которой в пакете окажется большее количество снежков....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730276"/>
            <a:ext cx="4225163" cy="2682230"/>
          </a:xfrm>
          <a:prstGeom prst="rect">
            <a:avLst/>
          </a:prstGeom>
          <a:effectLst>
            <a:glow rad="127000">
              <a:srgbClr val="CDF2FF">
                <a:alpha val="40000"/>
              </a:srgb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2571241" y="974631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Лови снежок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33522" y="332656"/>
            <a:ext cx="3291863" cy="707886"/>
          </a:xfrm>
          <a:prstGeom prst="rect">
            <a:avLst/>
          </a:prstGeom>
          <a:noFill/>
          <a:ln>
            <a:noFill/>
          </a:ln>
          <a:effectLst>
            <a:glow rad="101600">
              <a:srgbClr val="F63312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7-й конкурс</a:t>
            </a:r>
            <a:r>
              <a:rPr lang="ru-RU" sz="4000" b="1" cap="none" spc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</a:rPr>
              <a:t>!</a:t>
            </a:r>
            <a:endParaRPr lang="ru-RU" sz="4000" b="1" cap="none" spc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8507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3068960"/>
            <a:ext cx="3960440" cy="28068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Команда рисует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Снегурочку.</a:t>
            </a:r>
          </a:p>
          <a:p>
            <a:pPr marL="0" indent="0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Команда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рисует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Деда Мороза.</a:t>
            </a:r>
          </a:p>
          <a:p>
            <a:pPr marL="0" indent="0">
              <a:buNone/>
            </a:pP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 завязываются глаза: </a:t>
            </a: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1уч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.- рисует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голову</a:t>
            </a:r>
          </a:p>
          <a:p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2уч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.- рисует глаза.</a:t>
            </a:r>
          </a:p>
          <a:p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3уч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.- рисует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нос,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рисует рот</a:t>
            </a:r>
          </a:p>
          <a:p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4уч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.-рисует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уши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5уч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.- рисует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волосы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645024"/>
            <a:ext cx="4504766" cy="31683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71241" y="974631"/>
            <a:ext cx="381642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Нарисуй портрет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33522" y="332656"/>
            <a:ext cx="3291863" cy="707886"/>
          </a:xfrm>
          <a:prstGeom prst="rect">
            <a:avLst/>
          </a:prstGeom>
          <a:noFill/>
          <a:ln>
            <a:noFill/>
          </a:ln>
          <a:effectLst>
            <a:glow rad="101600">
              <a:srgbClr val="F63312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8-й конкурс</a:t>
            </a:r>
            <a:r>
              <a:rPr lang="ru-RU" sz="4000" b="1" cap="none" spc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</a:rPr>
              <a:t>!</a:t>
            </a:r>
            <a:endParaRPr lang="ru-RU" sz="4000" b="1" cap="none" spc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249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5013176"/>
            <a:ext cx="8229600" cy="161399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снежков каждая команда строит за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мин. снежный замок.</a:t>
            </a:r>
          </a:p>
          <a:p>
            <a:pPr marL="0" indent="0" algn="just">
              <a:buNone/>
            </a:pP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Побеждает та команда, у которой на момент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закончившегося времени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замок выше. </a:t>
            </a: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бумажные снежки,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еометрические тела.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95" y="2319382"/>
            <a:ext cx="2794716" cy="26207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63688" y="974631"/>
            <a:ext cx="5385135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Строительство снежного замка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33522" y="332656"/>
            <a:ext cx="3291863" cy="707886"/>
          </a:xfrm>
          <a:prstGeom prst="rect">
            <a:avLst/>
          </a:prstGeom>
          <a:noFill/>
          <a:ln>
            <a:noFill/>
          </a:ln>
          <a:effectLst>
            <a:glow rad="101600">
              <a:srgbClr val="F63312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9-й конкурс</a:t>
            </a:r>
            <a:r>
              <a:rPr lang="ru-RU" sz="4000" b="1" cap="none" spc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</a:rPr>
              <a:t>!</a:t>
            </a:r>
            <a:endParaRPr lang="ru-RU" sz="4000" b="1" cap="none" spc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52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612562"/>
            <a:ext cx="5026587" cy="26309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79" y="2492896"/>
            <a:ext cx="4053158" cy="2933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63688" y="974631"/>
            <a:ext cx="538513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Подмигни мне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88399" y="332656"/>
            <a:ext cx="1382110" cy="707886"/>
          </a:xfrm>
          <a:prstGeom prst="rect">
            <a:avLst/>
          </a:prstGeom>
          <a:noFill/>
          <a:ln>
            <a:noFill/>
          </a:ln>
          <a:effectLst>
            <a:glow rad="101600">
              <a:srgbClr val="F63312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Игра</a:t>
            </a:r>
            <a:endParaRPr lang="ru-RU" sz="4000" b="1" cap="none" spc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6566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9000">
              <a:srgbClr val="BFDDFD"/>
            </a:gs>
            <a:gs pos="0">
              <a:srgbClr val="92D050"/>
            </a:gs>
            <a:gs pos="36000">
              <a:srgbClr val="92D050"/>
            </a:gs>
            <a:gs pos="100000">
              <a:srgbClr val="BFDDFD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5157192"/>
            <a:ext cx="8136904" cy="17008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Из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ваты небольшие комочки, напоминающие снежинку.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сигналу участники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начинают дуть снизу на комочек так, чтобы он летал, как снежинка. Побеждает тот, кто удержит «снежинку» в воздухе дольше всех.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916832"/>
            <a:ext cx="2238059" cy="3063279"/>
          </a:xfrm>
          <a:prstGeom prst="rect">
            <a:avLst/>
          </a:prstGeom>
          <a:noFill/>
          <a:ln>
            <a:noFill/>
          </a:ln>
          <a:effectLst>
            <a:glow rad="127000">
              <a:srgbClr val="BFDDFD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3688" y="974631"/>
            <a:ext cx="538513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Удержи снежинку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8399" y="332656"/>
            <a:ext cx="1382110" cy="707886"/>
          </a:xfrm>
          <a:prstGeom prst="rect">
            <a:avLst/>
          </a:prstGeom>
          <a:noFill/>
          <a:ln>
            <a:noFill/>
          </a:ln>
          <a:effectLst>
            <a:glow rad="101600">
              <a:srgbClr val="F63312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Игра</a:t>
            </a:r>
            <a:endParaRPr lang="ru-RU" sz="4000" b="1" cap="none" spc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5705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510954"/>
            <a:ext cx="5400600" cy="392770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82543" y="4797152"/>
            <a:ext cx="8021906" cy="161475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Снежинки-кружочки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Под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новогоднюю музыку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устроим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сбор снега для Снегурочки и Деда Мороза. Побеждает тот, у кого новогодних снежинок окажется больше всех.</a:t>
            </a:r>
          </a:p>
          <a:p>
            <a:pPr algn="just"/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974631"/>
            <a:ext cx="538513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Собери снежинки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8399" y="332656"/>
            <a:ext cx="1382110" cy="707886"/>
          </a:xfrm>
          <a:prstGeom prst="rect">
            <a:avLst/>
          </a:prstGeom>
          <a:noFill/>
          <a:ln>
            <a:noFill/>
          </a:ln>
          <a:effectLst>
            <a:glow rad="101600">
              <a:srgbClr val="F63312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Игра</a:t>
            </a:r>
            <a:endParaRPr lang="ru-RU" sz="4000" b="1" cap="none" spc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983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1844824"/>
            <a:ext cx="7772400" cy="4572000"/>
          </a:xfrm>
          <a:solidFill>
            <a:srgbClr val="BFDDFD">
              <a:alpha val="18000"/>
            </a:srgbClr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b="1" dirty="0"/>
              <a:t>ТЕЛЕГРАММА</a:t>
            </a:r>
            <a:endParaRPr lang="ru-RU" dirty="0"/>
          </a:p>
          <a:p>
            <a:pPr marL="0" indent="0">
              <a:buNone/>
            </a:pPr>
            <a:r>
              <a:rPr lang="ru-RU" sz="1900" dirty="0" smtClean="0"/>
              <a:t>«  ______________________________  Дедушка </a:t>
            </a:r>
            <a:r>
              <a:rPr lang="ru-RU" sz="1900" dirty="0"/>
              <a:t>Мороз!</a:t>
            </a:r>
            <a:br>
              <a:rPr lang="ru-RU" sz="1900" dirty="0"/>
            </a:br>
            <a:r>
              <a:rPr lang="ru-RU" sz="1900" dirty="0" smtClean="0"/>
              <a:t>Все  ________________________  дети </a:t>
            </a:r>
            <a:r>
              <a:rPr lang="ru-RU" sz="1900" dirty="0"/>
              <a:t>с нетерпением ожидают твоего ___________________________ прихода. </a:t>
            </a:r>
            <a:br>
              <a:rPr lang="ru-RU" sz="1900" dirty="0"/>
            </a:br>
            <a:r>
              <a:rPr lang="ru-RU" sz="1900" dirty="0"/>
              <a:t>Новый год это самый </a:t>
            </a:r>
            <a:r>
              <a:rPr lang="ru-RU" sz="1900" dirty="0" smtClean="0"/>
              <a:t>______________________________  праздник </a:t>
            </a:r>
            <a:r>
              <a:rPr lang="ru-RU" sz="1900" dirty="0"/>
              <a:t>в году. Мы будем петь для тебя </a:t>
            </a:r>
            <a:r>
              <a:rPr lang="ru-RU" sz="1900" dirty="0" smtClean="0"/>
              <a:t>______________________________  песни</a:t>
            </a:r>
            <a:r>
              <a:rPr lang="ru-RU" sz="1900" dirty="0" smtClean="0"/>
              <a:t>, </a:t>
            </a:r>
            <a:r>
              <a:rPr lang="ru-RU" sz="1900" dirty="0" smtClean="0"/>
              <a:t>танцевать  ______________________________ </a:t>
            </a:r>
            <a:r>
              <a:rPr lang="ru-RU" sz="1900" dirty="0"/>
              <a:t>танцы!</a:t>
            </a:r>
            <a:br>
              <a:rPr lang="ru-RU" sz="1900" dirty="0"/>
            </a:br>
            <a:r>
              <a:rPr lang="ru-RU" sz="1900" dirty="0"/>
              <a:t>Наконец-то </a:t>
            </a:r>
            <a:r>
              <a:rPr lang="ru-RU" sz="1900" dirty="0" smtClean="0"/>
              <a:t>наступит  ____________________  Новый </a:t>
            </a:r>
            <a:r>
              <a:rPr lang="ru-RU" sz="1900" dirty="0"/>
              <a:t>Год!</a:t>
            </a:r>
            <a:br>
              <a:rPr lang="ru-RU" sz="1900" dirty="0"/>
            </a:br>
            <a:r>
              <a:rPr lang="ru-RU" sz="1900" dirty="0"/>
              <a:t>Как не хочется говорить </a:t>
            </a:r>
            <a:r>
              <a:rPr lang="ru-RU" sz="1900" dirty="0" smtClean="0"/>
              <a:t>о  _________________________  учебе</a:t>
            </a:r>
            <a:r>
              <a:rPr lang="ru-RU" sz="1900" dirty="0"/>
              <a:t>. </a:t>
            </a:r>
            <a:br>
              <a:rPr lang="ru-RU" sz="1900" dirty="0"/>
            </a:br>
            <a:r>
              <a:rPr lang="ru-RU" sz="1900" dirty="0"/>
              <a:t>Мы обещаем, что будем получать только                   </a:t>
            </a:r>
            <a:r>
              <a:rPr lang="ru-RU" sz="1900" dirty="0" smtClean="0"/>
              <a:t>________________________  оценки</a:t>
            </a:r>
            <a:r>
              <a:rPr lang="ru-RU" sz="1900" dirty="0"/>
              <a:t>.</a:t>
            </a:r>
            <a:br>
              <a:rPr lang="ru-RU" sz="1900" dirty="0"/>
            </a:br>
            <a:r>
              <a:rPr lang="ru-RU" sz="1900" dirty="0"/>
              <a:t>Так что, открывай поскорее </a:t>
            </a:r>
            <a:r>
              <a:rPr lang="ru-RU" sz="1900" dirty="0" smtClean="0"/>
              <a:t>свой  _________________  мешок </a:t>
            </a:r>
            <a:r>
              <a:rPr lang="ru-RU" sz="1900" dirty="0"/>
              <a:t>и вручай нам </a:t>
            </a:r>
            <a:r>
              <a:rPr lang="ru-RU" sz="1900" dirty="0" smtClean="0"/>
              <a:t>___________________________  подарки</a:t>
            </a:r>
            <a:r>
              <a:rPr lang="ru-RU" sz="1900" dirty="0"/>
              <a:t>.</a:t>
            </a:r>
            <a:br>
              <a:rPr lang="ru-RU" sz="1900" dirty="0"/>
            </a:br>
            <a:r>
              <a:rPr lang="ru-RU" sz="1900" dirty="0"/>
              <a:t>С уважением к </a:t>
            </a:r>
            <a:r>
              <a:rPr lang="ru-RU" sz="1900" dirty="0" smtClean="0"/>
              <a:t>тебе  ______________________  мальчишки </a:t>
            </a:r>
            <a:r>
              <a:rPr lang="ru-RU" sz="1900" dirty="0"/>
              <a:t>и </a:t>
            </a:r>
            <a:r>
              <a:rPr lang="ru-RU" sz="1900" dirty="0" smtClean="0"/>
              <a:t>_________________________  девчонки!»</a:t>
            </a:r>
            <a:endParaRPr lang="ru-RU" sz="1900" dirty="0"/>
          </a:p>
        </p:txBody>
      </p:sp>
      <p:sp>
        <p:nvSpPr>
          <p:cNvPr id="4" name="TextBox 3"/>
          <p:cNvSpPr txBox="1"/>
          <p:nvPr/>
        </p:nvSpPr>
        <p:spPr>
          <a:xfrm>
            <a:off x="1763688" y="974631"/>
            <a:ext cx="538513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Деду Морозу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07647" y="332656"/>
            <a:ext cx="3143617" cy="707886"/>
          </a:xfrm>
          <a:prstGeom prst="rect">
            <a:avLst/>
          </a:prstGeom>
          <a:noFill/>
          <a:ln>
            <a:noFill/>
          </a:ln>
          <a:effectLst>
            <a:glow rad="101600">
              <a:srgbClr val="F63312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Телеграмма</a:t>
            </a:r>
            <a:endParaRPr lang="ru-RU" sz="4000" b="1" cap="none" spc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2147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80728"/>
            <a:ext cx="5809492" cy="480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4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80728"/>
            <a:ext cx="3619500" cy="44958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980728"/>
            <a:ext cx="34956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21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4289864" cy="2859909"/>
          </a:xfrm>
          <a:prstGeom prst="rect">
            <a:avLst/>
          </a:prstGeom>
          <a:noFill/>
          <a:ln w="12700">
            <a:solidFill>
              <a:srgbClr val="BFDDFD"/>
            </a:solidFill>
            <a:miter lim="800000"/>
            <a:headEnd/>
            <a:tailEnd/>
          </a:ln>
          <a:effectLst>
            <a:glow rad="127000">
              <a:srgbClr val="CDF2FF"/>
            </a:glow>
            <a:outerShdw sx="1000" sy="1000" algn="ctr" rotWithShape="0">
              <a:schemeClr val="bg2"/>
            </a:outerShdw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contourClr>
              <a:schemeClr val="tx1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424" y="1988840"/>
            <a:ext cx="3813212" cy="2859909"/>
          </a:xfrm>
          <a:prstGeom prst="rect">
            <a:avLst/>
          </a:prstGeom>
          <a:noFill/>
          <a:ln>
            <a:noFill/>
          </a:ln>
          <a:effectLst>
            <a:glow rad="127000">
              <a:srgbClr val="CDF2FF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3528" y="5127575"/>
            <a:ext cx="42898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Снегири </a:t>
            </a:r>
            <a:endParaRPr lang="ru-RU" sz="24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01424" y="5127575"/>
            <a:ext cx="38132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Зяблик</a:t>
            </a:r>
            <a:r>
              <a:rPr lang="ru-RU" sz="24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24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65" y="188640"/>
            <a:ext cx="7875240" cy="131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26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65" y="188640"/>
            <a:ext cx="7875240" cy="131254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952" y="1718430"/>
            <a:ext cx="3024606" cy="49685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974631"/>
            <a:ext cx="765272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 Наступающим 2017 годом!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013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33522" y="332656"/>
            <a:ext cx="3291863" cy="707886"/>
          </a:xfrm>
          <a:prstGeom prst="rect">
            <a:avLst/>
          </a:prstGeom>
          <a:noFill/>
          <a:ln>
            <a:noFill/>
          </a:ln>
          <a:effectLst>
            <a:glow rad="101600">
              <a:srgbClr val="F63312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1-й конкурс</a:t>
            </a:r>
            <a:r>
              <a:rPr lang="ru-RU" sz="4000" b="1" cap="none" spc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</a:rPr>
              <a:t>!</a:t>
            </a:r>
            <a:endParaRPr lang="ru-RU" sz="4000" b="1" cap="none" spc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42" y="1052736"/>
            <a:ext cx="5616624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8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915930"/>
            <a:ext cx="482453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Новогодние стихи 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196752"/>
            <a:ext cx="5384213" cy="51957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43" y="653312"/>
            <a:ext cx="2776266" cy="242706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33522" y="332656"/>
            <a:ext cx="3291863" cy="707886"/>
          </a:xfrm>
          <a:prstGeom prst="rect">
            <a:avLst/>
          </a:prstGeom>
          <a:noFill/>
          <a:ln>
            <a:noFill/>
          </a:ln>
          <a:effectLst>
            <a:glow rad="101600">
              <a:srgbClr val="F63312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2</a:t>
            </a:r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-й конкурс</a:t>
            </a:r>
            <a:r>
              <a:rPr lang="ru-RU" sz="4000" b="1" cap="none" spc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</a:rPr>
              <a:t>!</a:t>
            </a:r>
            <a:endParaRPr lang="ru-RU" sz="4000" b="1" cap="none" spc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1139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772816"/>
            <a:ext cx="5143500" cy="3886200"/>
          </a:xfrm>
          <a:prstGeom prst="rect">
            <a:avLst/>
          </a:prstGeom>
          <a:effectLst>
            <a:glow rad="139700">
              <a:srgbClr val="BFDDFD">
                <a:alpha val="40000"/>
              </a:srgbClr>
            </a:glow>
          </a:effectLst>
        </p:spPr>
      </p:pic>
      <p:sp>
        <p:nvSpPr>
          <p:cNvPr id="8" name="TextBox 7"/>
          <p:cNvSpPr txBox="1"/>
          <p:nvPr/>
        </p:nvSpPr>
        <p:spPr>
          <a:xfrm>
            <a:off x="2430537" y="980728"/>
            <a:ext cx="482453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Угадай мелодию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33522" y="332656"/>
            <a:ext cx="3291863" cy="707886"/>
          </a:xfrm>
          <a:prstGeom prst="rect">
            <a:avLst/>
          </a:prstGeom>
          <a:noFill/>
          <a:ln>
            <a:noFill/>
          </a:ln>
          <a:effectLst>
            <a:glow rad="101600">
              <a:srgbClr val="F63312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3</a:t>
            </a:r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-й конкурс</a:t>
            </a:r>
            <a:r>
              <a:rPr lang="ru-RU" sz="4000" b="1" cap="none" spc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</a:rPr>
              <a:t>!</a:t>
            </a:r>
            <a:endParaRPr lang="ru-RU" sz="4000" b="1" cap="none" spc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554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2372687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На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каждом столике уже лежат заранее приготовленные салфетки и ножницы. Каждой группе нужно как можно быстрее вырезать снежинку, при этом оцениваются не только быстрота, но и красота и неповторимость.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5000" contrast="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332" y="3541951"/>
            <a:ext cx="2650241" cy="2825416"/>
          </a:xfrm>
          <a:prstGeom prst="rect">
            <a:avLst/>
          </a:prstGeom>
          <a:effectLst>
            <a:glow rad="12700">
              <a:schemeClr val="bg1"/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3078609" y="980728"/>
            <a:ext cx="2933551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Снежинки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33522" y="332656"/>
            <a:ext cx="3291863" cy="707886"/>
          </a:xfrm>
          <a:prstGeom prst="rect">
            <a:avLst/>
          </a:prstGeom>
          <a:noFill/>
          <a:ln>
            <a:noFill/>
          </a:ln>
          <a:effectLst>
            <a:glow rad="101600">
              <a:srgbClr val="F63312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4-й конкурс</a:t>
            </a:r>
            <a:r>
              <a:rPr lang="ru-RU" sz="4000" b="1" cap="none" spc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</a:rPr>
              <a:t>!</a:t>
            </a:r>
            <a:endParaRPr lang="ru-RU" sz="4000" b="1" cap="none" spc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7404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2348880"/>
            <a:ext cx="74888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Вызываются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игрока.  Перед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каждым на стол кладется вырезанная из бумаги снежинка большого размера. Задача – сдуть свою снежинку так, чтобы она упала с противоположного края стола.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356992"/>
            <a:ext cx="4680520" cy="3129262"/>
          </a:xfrm>
          <a:prstGeom prst="rect">
            <a:avLst/>
          </a:prstGeom>
          <a:effectLst>
            <a:glow rad="127000">
              <a:srgbClr val="CDF2FF">
                <a:alpha val="40000"/>
              </a:srgbClr>
            </a:glo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65" y="188640"/>
            <a:ext cx="7875240" cy="131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31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CDF2FF"/>
            </a:gs>
            <a:gs pos="0">
              <a:srgbClr val="92D050"/>
            </a:gs>
            <a:gs pos="36000">
              <a:srgbClr val="92D050"/>
            </a:gs>
            <a:gs pos="100000">
              <a:srgbClr val="BFDDFD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2348880"/>
            <a:ext cx="7772400" cy="1944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Победитель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тот, кто сдул снежинку последним, так как у него такое морозное дыхание, что его снежинка «примерзла» к столу.</a:t>
            </a:r>
          </a:p>
          <a:p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65" y="188640"/>
            <a:ext cx="7875240" cy="13125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691"/>
                    </a14:imgEffect>
                    <a14:imgEffect>
                      <a14:saturation sa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373" r="2361"/>
          <a:stretch/>
        </p:blipFill>
        <p:spPr>
          <a:xfrm>
            <a:off x="2844000" y="3356992"/>
            <a:ext cx="3024336" cy="3024336"/>
          </a:xfrm>
          <a:prstGeom prst="rect">
            <a:avLst/>
          </a:prstGeom>
          <a:noFill/>
          <a:effectLst>
            <a:glow>
              <a:schemeClr val="bg1"/>
            </a:glo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</p:pic>
    </p:spTree>
    <p:extLst>
      <p:ext uri="{BB962C8B-B14F-4D97-AF65-F5344CB8AC3E}">
        <p14:creationId xmlns:p14="http://schemas.microsoft.com/office/powerpoint/2010/main" val="139965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4365104"/>
            <a:ext cx="7941568" cy="17791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Песни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зиме 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По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очереди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каждая группа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поёт по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одному куплету  или припеву из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песни зимней тематики. </a:t>
            </a: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Побеждают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те, кто вспомнит больше всех песен.</a:t>
            </a:r>
          </a:p>
          <a:p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9313" y="974631"/>
            <a:ext cx="2648831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F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Зимушка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00B0F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33522" y="332656"/>
            <a:ext cx="3291863" cy="707886"/>
          </a:xfrm>
          <a:prstGeom prst="rect">
            <a:avLst/>
          </a:prstGeom>
          <a:noFill/>
          <a:ln>
            <a:noFill/>
          </a:ln>
          <a:effectLst>
            <a:glow rad="101600">
              <a:srgbClr val="F63312"/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5-й конкурс</a:t>
            </a:r>
            <a:r>
              <a:rPr lang="ru-RU" sz="4000" b="1" cap="none" spc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</a:rPr>
              <a:t>!</a:t>
            </a:r>
            <a:endParaRPr lang="ru-RU" sz="4000" b="1" cap="none" spc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980728"/>
            <a:ext cx="5583628" cy="272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3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1788</TotalTime>
  <Words>459</Words>
  <Application>Microsoft Office PowerPoint</Application>
  <PresentationFormat>Экран (4:3)</PresentationFormat>
  <Paragraphs>55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Calibri</vt:lpstr>
      <vt:lpstr>Cambria</vt:lpstr>
      <vt:lpstr>Franklin Gothic Book</vt:lpstr>
      <vt:lpstr>Perpetua</vt:lpstr>
      <vt:lpstr>Wingdings 2</vt:lpstr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AndreyK</dc:creator>
  <cp:lastModifiedBy>AndreyK</cp:lastModifiedBy>
  <cp:revision>86</cp:revision>
  <dcterms:modified xsi:type="dcterms:W3CDTF">2016-12-27T21:44:22Z</dcterms:modified>
</cp:coreProperties>
</file>