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1"/>
  </p:notesMasterIdLst>
  <p:sldIdLst>
    <p:sldId id="256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73" r:id="rId12"/>
    <p:sldId id="267" r:id="rId13"/>
    <p:sldId id="268" r:id="rId14"/>
    <p:sldId id="269" r:id="rId15"/>
    <p:sldId id="271" r:id="rId16"/>
    <p:sldId id="272" r:id="rId17"/>
    <p:sldId id="275" r:id="rId18"/>
    <p:sldId id="257" r:id="rId19"/>
    <p:sldId id="270" r:id="rId20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nstantia" panose="02030602050306030303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nstantia" panose="02030602050306030303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nstantia" panose="02030602050306030303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nstantia" panose="02030602050306030303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nstantia" panose="02030602050306030303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nstantia" panose="02030602050306030303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nstantia" panose="02030602050306030303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nstantia" panose="02030602050306030303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nstantia" panose="02030602050306030303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31" autoAdjust="0"/>
    <p:restoredTop sz="94368" autoAdjust="0"/>
  </p:normalViewPr>
  <p:slideViewPr>
    <p:cSldViewPr>
      <p:cViewPr varScale="1">
        <p:scale>
          <a:sx n="88" d="100"/>
          <a:sy n="88" d="100"/>
        </p:scale>
        <p:origin x="141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5C2C802C-E64E-49A7-B131-AEF8514E5536}" type="datetimeFigureOut">
              <a:rPr lang="ru-RU"/>
              <a:pPr>
                <a:defRPr/>
              </a:pPr>
              <a:t>18.03.2017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352C477F-669B-4C2E-A437-E6B9F4A050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34183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22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fld id="{F7DEBCFF-366C-48D2-8A39-C31C107512F3}" type="slidenum">
              <a:rPr lang="ru-RU" altLang="ru-RU" smtClean="0"/>
              <a:pPr/>
              <a:t>2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8074001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52C477F-669B-4C2E-A437-E6B9F4A050EA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35997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DAA321-761E-490F-AFCA-4FCAE0BF5C11}" type="datetimeFigureOut">
              <a:rPr lang="ru-RU"/>
              <a:pPr>
                <a:defRPr/>
              </a:pPr>
              <a:t>18.03.2017</a:t>
            </a:fld>
            <a:endParaRPr lang="ru-RU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1C220F-AF50-49D9-A0E1-00011DBB3A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00858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5D93A5-2AF3-45A7-9963-4DA95CE0D025}" type="datetimeFigureOut">
              <a:rPr lang="ru-RU"/>
              <a:pPr>
                <a:defRPr/>
              </a:pPr>
              <a:t>18.03.2017</a:t>
            </a:fld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394668-3402-406D-984E-A34A87AA4A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8386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E15C4-B613-460B-B69E-BA885CA41EDE}" type="datetimeFigureOut">
              <a:rPr lang="ru-RU"/>
              <a:pPr>
                <a:defRPr/>
              </a:pPr>
              <a:t>18.03.2017</a:t>
            </a:fld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147F03-B3D0-4D93-B539-531D412AE0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76147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DBF5F9">
                    <a:shade val="90000"/>
                  </a:srgbClr>
                </a:solidFill>
              </a:defRPr>
            </a:lvl1pPr>
          </a:lstStyle>
          <a:p>
            <a:pPr>
              <a:defRPr/>
            </a:pPr>
            <a:fld id="{25C06FE2-E38A-429A-83EF-1903CD15E32F}" type="datetimeFigureOut">
              <a:rPr lang="ru-RU"/>
              <a:pPr>
                <a:defRPr/>
              </a:pPr>
              <a:t>18.03.2017</a:t>
            </a:fld>
            <a:endParaRPr lang="ru-RU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DBF5F9">
                    <a:shade val="90000"/>
                  </a:srgb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BF5F9">
                    <a:shade val="90000"/>
                  </a:srgbClr>
                </a:solidFill>
              </a:defRPr>
            </a:lvl1pPr>
          </a:lstStyle>
          <a:p>
            <a:pPr>
              <a:defRPr/>
            </a:pPr>
            <a:fld id="{217262F2-C4B2-4B3F-9E00-4DF6827BF1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646084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C7D47-84FF-437D-AE05-01131BF835F7}" type="datetimeFigureOut">
              <a:rPr lang="ru-RU"/>
              <a:pPr>
                <a:defRPr/>
              </a:pPr>
              <a:t>18.03.2017</a:t>
            </a:fld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4124D9-C2A1-45DF-89F6-74CBFB60A6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54976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DBF5F9">
                    <a:shade val="90000"/>
                  </a:srgbClr>
                </a:solidFill>
              </a:defRPr>
            </a:lvl1pPr>
          </a:lstStyle>
          <a:p>
            <a:pPr>
              <a:defRPr/>
            </a:pPr>
            <a:fld id="{CAE9CDEA-B12D-4DD8-AF8E-BAC638239D8E}" type="datetimeFigureOut">
              <a:rPr lang="ru-RU"/>
              <a:pPr>
                <a:defRPr/>
              </a:pPr>
              <a:t>18.03.2017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DBF5F9">
                    <a:shade val="90000"/>
                  </a:srgb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BF5F9">
                    <a:shade val="90000"/>
                  </a:srgbClr>
                </a:solidFill>
              </a:defRPr>
            </a:lvl1pPr>
          </a:lstStyle>
          <a:p>
            <a:pPr>
              <a:defRPr/>
            </a:pPr>
            <a:fld id="{D4B114A1-A424-431F-9B9C-EE8D4B97EE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5039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6BA554-BE7D-4770-80C0-90F32CEF73AE}" type="datetimeFigureOut">
              <a:rPr lang="ru-RU"/>
              <a:pPr>
                <a:defRPr/>
              </a:pPr>
              <a:t>18.03.2017</a:t>
            </a:fld>
            <a:endParaRPr lang="ru-RU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21F47-8591-43EB-B9FC-9FF1A70150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88658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AAE726-8D5A-4679-A8B2-E941B1724FEC}" type="datetimeFigureOut">
              <a:rPr lang="ru-RU"/>
              <a:pPr>
                <a:defRPr/>
              </a:pPr>
              <a:t>18.03.2017</a:t>
            </a:fld>
            <a:endParaRPr lang="ru-RU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8EF697-EC71-4DBC-BE34-ED799D9A5C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62290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AE59C2-A20B-40B0-9BA9-0567B0DBE0FB}" type="datetimeFigureOut">
              <a:rPr lang="ru-RU"/>
              <a:pPr>
                <a:defRPr/>
              </a:pPr>
              <a:t>18.03.2017</a:t>
            </a:fld>
            <a:endParaRPr lang="ru-RU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528921-2609-4309-82A4-227EE22B76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00354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1AB2D0-6474-48D8-A70D-0DB7154FB1F1}" type="datetimeFigureOut">
              <a:rPr lang="ru-RU"/>
              <a:pPr>
                <a:defRPr/>
              </a:pPr>
              <a:t>18.03.2017</a:t>
            </a:fld>
            <a:endParaRPr lang="ru-RU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F7567-FF28-47FD-A475-A1FC2DB0D7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97425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4A20F5-12FD-4F11-BA57-46620E7A0BAD}" type="datetimeFigureOut">
              <a:rPr lang="ru-RU"/>
              <a:pPr>
                <a:defRPr/>
              </a:pPr>
              <a:t>18.03.2017</a:t>
            </a:fld>
            <a:endParaRPr lang="ru-RU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8257D2-5994-4106-9D20-8CAC3CDEB0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8079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86451E-30E5-419E-BCC8-5BC717C39299}" type="datetimeFigureOut">
              <a:rPr lang="ru-RU"/>
              <a:pPr>
                <a:defRPr/>
              </a:pPr>
              <a:t>18.03.2017</a:t>
            </a:fld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355192-E514-4182-8EF9-782D6B6881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37679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+mn-lt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EE0E8-B07D-4D09-858F-D7623DD1C497}" type="datetimeFigureOut">
              <a:rPr lang="ru-RU"/>
              <a:pPr>
                <a:defRPr/>
              </a:pPr>
              <a:t>18.03.2017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3B8DFD-A468-463C-9AC7-165474A149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46712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3FC216-BF2D-4659-8FCB-B6185664E480}" type="datetimeFigureOut">
              <a:rPr lang="ru-RU"/>
              <a:pPr>
                <a:defRPr/>
              </a:pPr>
              <a:t>18.03.2017</a:t>
            </a:fld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049939-F8F1-422C-9FF1-370B4C06BE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5870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B9A31D-C42B-48A8-9B4F-FC2CA3545AC3}" type="datetimeFigureOut">
              <a:rPr lang="ru-RU"/>
              <a:pPr>
                <a:defRPr/>
              </a:pPr>
              <a:t>18.03.2017</a:t>
            </a:fld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4C00CA-56A7-4B81-9B79-91720ED8A4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348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D45EF6-7288-4F2A-B5C9-8D47500B97D5}" type="datetimeFigureOut">
              <a:rPr lang="ru-RU"/>
              <a:pPr>
                <a:defRPr/>
              </a:pPr>
              <a:t>18.03.2017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65DC7-A819-49DC-A08C-C278564254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9441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0455A-F966-4BC4-91F6-D42191495C40}" type="datetimeFigureOut">
              <a:rPr lang="ru-RU"/>
              <a:pPr>
                <a:defRPr/>
              </a:pPr>
              <a:t>18.03.2017</a:t>
            </a:fld>
            <a:endParaRPr lang="ru-RU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40A18-876C-4A6F-892C-8053DF66A5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9180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5743D1-D5FA-4B7C-A6C9-98F00001E7E0}" type="datetimeFigureOut">
              <a:rPr lang="ru-RU"/>
              <a:pPr>
                <a:defRPr/>
              </a:pPr>
              <a:t>18.03.2017</a:t>
            </a:fld>
            <a:endParaRPr lang="ru-RU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49EE82-3CA9-4B4C-A5E2-3919AB456A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5467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FDD724-DFE8-4A37-8EB3-B192AEB7030C}" type="datetimeFigureOut">
              <a:rPr lang="ru-RU"/>
              <a:pPr>
                <a:defRPr/>
              </a:pPr>
              <a:t>18.03.2017</a:t>
            </a:fld>
            <a:endParaRPr lang="ru-RU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712C7-2A24-43FB-B9CD-C824014FAC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05607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E769C-B382-4845-9BB7-F42B8501345C}" type="datetimeFigureOut">
              <a:rPr lang="ru-RU"/>
              <a:pPr>
                <a:defRPr/>
              </a:pPr>
              <a:t>18.03.2017</a:t>
            </a:fld>
            <a:endParaRPr lang="ru-RU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4868EC-78E0-4FE4-85AB-7379240466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3273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594CFC-A10B-418D-AAC4-28FC21FC0BFF}" type="datetimeFigureOut">
              <a:rPr lang="ru-RU"/>
              <a:pPr>
                <a:defRPr/>
              </a:pPr>
              <a:t>18.03.2017</a:t>
            </a:fld>
            <a:endParaRPr lang="ru-RU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00257-0EAE-4CAC-B378-7B1A1454D4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00930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DA2963-AD71-47BA-A4AF-788AF3CC621C}" type="datetimeFigureOut">
              <a:rPr lang="ru-RU"/>
              <a:pPr>
                <a:defRPr/>
              </a:pPr>
              <a:t>18.03.2017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BD688F-70DE-4310-B38F-2B9FE93200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8359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7680743-6D14-44B3-B852-D7875AB4208D}" type="datetimeFigureOut">
              <a:rPr lang="ru-RU"/>
              <a:pPr>
                <a:defRPr/>
              </a:pPr>
              <a:t>18.03.2017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A248940-C906-4D3A-8BBD-00016F0466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46" r:id="rId2"/>
    <p:sldLayoutId id="2147483763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64" r:id="rId9"/>
    <p:sldLayoutId id="2147483752" r:id="rId10"/>
    <p:sldLayoutId id="21474837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+mn-lt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+mn-lt"/>
            </a:endParaRPr>
          </a:p>
        </p:txBody>
      </p:sp>
      <p:sp>
        <p:nvSpPr>
          <p:cNvPr id="2052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2053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04617B">
                    <a:shade val="90000"/>
                  </a:srgbClr>
                </a:solidFill>
                <a:latin typeface="+mn-lt"/>
              </a:defRPr>
            </a:lvl1pPr>
          </a:lstStyle>
          <a:p>
            <a:pPr>
              <a:defRPr/>
            </a:pPr>
            <a:fld id="{F978B6F4-C285-4C0A-B351-0B01C46C4D81}" type="datetimeFigureOut">
              <a:rPr lang="ru-RU"/>
              <a:pPr>
                <a:defRPr/>
              </a:pPr>
              <a:t>18.03.2017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04617B">
                    <a:shade val="90000"/>
                  </a:srgb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04617B">
                    <a:shade val="90000"/>
                  </a:srgbClr>
                </a:solidFill>
                <a:latin typeface="+mn-lt"/>
              </a:defRPr>
            </a:lvl1pPr>
          </a:lstStyle>
          <a:p>
            <a:pPr>
              <a:defRPr/>
            </a:pPr>
            <a:fld id="{EDC2EA54-3A72-4CE7-8DDC-0F0796CC7A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057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54" r:id="rId2"/>
    <p:sldLayoutId id="2147483766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7" r:id="rId9"/>
    <p:sldLayoutId id="2147483760" r:id="rId10"/>
    <p:sldLayoutId id="214748376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Прямоугольник 3"/>
          <p:cNvSpPr>
            <a:spLocks noChangeArrowheads="1"/>
          </p:cNvSpPr>
          <p:nvPr/>
        </p:nvSpPr>
        <p:spPr bwMode="auto">
          <a:xfrm>
            <a:off x="7151688" y="5805488"/>
            <a:ext cx="19431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hangingPunct="1">
              <a:defRPr/>
            </a:pPr>
            <a:r>
              <a:rPr lang="ru-RU" altLang="ru-RU" sz="1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школа №1 </a:t>
            </a:r>
          </a:p>
          <a:p>
            <a:pPr eaLnBrk="1" hangingPunct="1">
              <a:defRPr/>
            </a:pPr>
            <a:r>
              <a:rPr lang="ru-RU" altLang="ru-RU" sz="1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класс</a:t>
            </a:r>
          </a:p>
          <a:p>
            <a:pPr eaLnBrk="1" hangingPunct="1">
              <a:defRPr/>
            </a:pPr>
            <a:r>
              <a:rPr lang="ru-RU" altLang="ru-RU" sz="1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учитель: Киселева Т.С.</a:t>
            </a:r>
          </a:p>
          <a:p>
            <a:pPr eaLnBrk="1" hangingPunct="1">
              <a:defRPr/>
            </a:pPr>
            <a:r>
              <a:rPr lang="ru-RU" altLang="ru-RU" sz="1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Кулебаки, 2017 год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58888" y="1412875"/>
            <a:ext cx="6864350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dirty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Мы пока не Пифагоры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582738" y="4957763"/>
            <a:ext cx="5932487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altLang="ru-RU" sz="28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МАТЕМАТИЧЕСКИЙ БРЕЙН-РИНГ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2335708" y="2854981"/>
            <a:ext cx="4426546" cy="1859055"/>
            <a:chOff x="2214847" y="2924944"/>
            <a:chExt cx="4426546" cy="1859055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4847" y="2996952"/>
              <a:ext cx="2991175" cy="1787047"/>
            </a:xfrm>
            <a:prstGeom prst="rect">
              <a:avLst/>
            </a:prstGeom>
          </p:spPr>
        </p:pic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08104" y="2924944"/>
              <a:ext cx="1133289" cy="176289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Прямоугольник 14"/>
          <p:cNvSpPr>
            <a:spLocks noChangeArrowheads="1"/>
          </p:cNvSpPr>
          <p:nvPr/>
        </p:nvSpPr>
        <p:spPr bwMode="auto">
          <a:xfrm>
            <a:off x="250825" y="2205038"/>
            <a:ext cx="4895850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0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</a:t>
            </a:r>
          </a:p>
          <a:p>
            <a:pPr eaLnBrk="1" hangingPunct="1">
              <a:defRPr/>
            </a:pPr>
            <a:r>
              <a:rPr lang="ru-RU" alt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Мышка: </a:t>
            </a:r>
            <a:r>
              <a:rPr lang="ru-RU" altLang="ru-RU" sz="20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1х</a:t>
            </a:r>
          </a:p>
          <a:p>
            <a:pPr eaLnBrk="1" hangingPunct="1">
              <a:defRPr/>
            </a:pPr>
            <a:r>
              <a:rPr lang="ru-RU" alt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Кошка: </a:t>
            </a:r>
            <a:r>
              <a:rPr lang="ru-RU" altLang="ru-RU" sz="20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6х</a:t>
            </a:r>
          </a:p>
          <a:p>
            <a:pPr eaLnBrk="1" hangingPunct="1">
              <a:defRPr/>
            </a:pPr>
            <a:r>
              <a:rPr lang="ru-RU" alt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Жучка: </a:t>
            </a:r>
            <a:r>
              <a:rPr lang="ru-RU" altLang="ru-RU" sz="20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30х</a:t>
            </a:r>
          </a:p>
          <a:p>
            <a:pPr eaLnBrk="1" hangingPunct="1">
              <a:defRPr/>
            </a:pPr>
            <a:r>
              <a:rPr lang="ru-RU" alt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Внучка: </a:t>
            </a:r>
            <a:r>
              <a:rPr lang="ru-RU" altLang="ru-RU" sz="20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120х</a:t>
            </a:r>
          </a:p>
          <a:p>
            <a:pPr eaLnBrk="1" hangingPunct="1">
              <a:defRPr/>
            </a:pPr>
            <a:r>
              <a:rPr lang="ru-RU" alt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Бабка: </a:t>
            </a:r>
            <a:r>
              <a:rPr lang="ru-RU" altLang="ru-RU" sz="20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360х</a:t>
            </a:r>
          </a:p>
          <a:p>
            <a:pPr eaLnBrk="1" hangingPunct="1">
              <a:defRPr/>
            </a:pPr>
            <a:r>
              <a:rPr lang="ru-RU" alt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Дедка: </a:t>
            </a:r>
            <a:r>
              <a:rPr lang="ru-RU" altLang="ru-RU" sz="20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720х</a:t>
            </a:r>
          </a:p>
          <a:p>
            <a:pPr eaLnBrk="1" hangingPunct="1">
              <a:defRPr/>
            </a:pPr>
            <a:endParaRPr lang="ru-RU" altLang="ru-RU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endParaRPr lang="ru-RU" altLang="ru-RU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ru-RU" alt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Всего:</a:t>
            </a:r>
          </a:p>
          <a:p>
            <a:pPr eaLnBrk="1" hangingPunct="1">
              <a:defRPr/>
            </a:pPr>
            <a:r>
              <a:rPr lang="ru-RU" altLang="ru-RU" sz="20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1х+6х+30х+120х+360х+720х=1237х, </a:t>
            </a:r>
          </a:p>
          <a:p>
            <a:pPr eaLnBrk="1" hangingPunct="1">
              <a:defRPr/>
            </a:pPr>
            <a:r>
              <a:rPr lang="ru-RU" alt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 есть 1237 Мышек</a:t>
            </a:r>
          </a:p>
          <a:p>
            <a:pPr eaLnBrk="1" hangingPunct="1">
              <a:defRPr/>
            </a:pPr>
            <a:endParaRPr lang="ru-RU" altLang="ru-RU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ru-RU" alt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1237 Мышек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764704"/>
            <a:ext cx="9144000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Сказка-Репка</a:t>
            </a:r>
          </a:p>
        </p:txBody>
      </p:sp>
      <p:pic>
        <p:nvPicPr>
          <p:cNvPr id="20484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1844675"/>
            <a:ext cx="4968875" cy="367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Прямоугольник 3"/>
          <p:cNvSpPr>
            <a:spLocks noChangeArrowheads="1"/>
          </p:cNvSpPr>
          <p:nvPr/>
        </p:nvSpPr>
        <p:spPr bwMode="auto">
          <a:xfrm>
            <a:off x="4484558" y="2855786"/>
            <a:ext cx="4392612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hangingPunct="1">
              <a:defRPr/>
            </a:pPr>
            <a:r>
              <a:rPr lang="ru-RU" altLang="ru-RU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горизонтали: </a:t>
            </a:r>
            <a:r>
              <a:rPr lang="ru-RU" alt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Центр. 4. Сторона. 6. Луч. 8. Фигура. 9. Отрезок. 10. Метр. 12. Разность. 13. Ярд. 14. Ширина. 15. Пирамида. 16. Пуд. 18. Диаметр. 20. Угол. 21. Век. 22. Декарт. 23. Тонна. 24. Секунда.</a:t>
            </a:r>
          </a:p>
          <a:p>
            <a:pPr eaLnBrk="1" hangingPunct="1">
              <a:defRPr/>
            </a:pPr>
            <a:endParaRPr lang="ru-RU" altLang="ru-RU" dirty="0" smtClean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ru-RU" altLang="ru-RU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вертикали: </a:t>
            </a:r>
            <a:r>
              <a:rPr lang="ru-RU" alt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График. 2. Центнер. 3. Ребро. 5. Разряд. 7. Уменьшаемое. 11. Минус. 15. Процент. 17. Дельта. 18. Длина. 19. Радиус.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764704"/>
            <a:ext cx="9144000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эрудитов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683568" y="2348880"/>
            <a:ext cx="3463073" cy="3672385"/>
            <a:chOff x="3629207" y="2431936"/>
            <a:chExt cx="3463073" cy="3672385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6876256" y="2863984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endParaRPr lang="ru-RU" sz="1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6876256" y="3080008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6876256" y="3296032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6876256" y="3512056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6876256" y="3728080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6876256" y="3944104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5796861" y="2431936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ru-RU" sz="1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5796861" y="2647960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5796861" y="2863984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5796861" y="3080008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8</a:t>
              </a: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5796861" y="3296032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5796861" y="3512056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6012643" y="3080008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6228667" y="3080008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6444691" y="3080008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6660232" y="3080008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6227873" y="3512056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ru-RU" sz="10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endParaRPr lang="ru-RU" sz="1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443897" y="3512056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6659438" y="3512056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6444691" y="3944104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ru-RU" sz="10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13</a:t>
              </a:r>
              <a:endPara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6660715" y="3944104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6011694" y="3728080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ru-RU" sz="10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11</a:t>
              </a:r>
              <a:endParaRPr lang="ru-RU" sz="1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6011694" y="3944104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6010814" y="4376150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6009830" y="4592175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6875773" y="4808200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6227390" y="4808200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ru-RU" sz="10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20</a:t>
              </a:r>
              <a:endParaRPr lang="ru-RU" sz="1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6443414" y="4808200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6658955" y="4808200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6444208" y="2647960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6012643" y="2647960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40" name="Прямоугольник 39"/>
            <p:cNvSpPr/>
            <p:nvPr/>
          </p:nvSpPr>
          <p:spPr>
            <a:xfrm>
              <a:off x="6228667" y="2647960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5580837" y="2647960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5149272" y="2647960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ru-RU" sz="1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3" name="Прямоугольник 42"/>
            <p:cNvSpPr/>
            <p:nvPr/>
          </p:nvSpPr>
          <p:spPr>
            <a:xfrm>
              <a:off x="5365296" y="2647960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44" name="Прямоугольник 43"/>
            <p:cNvSpPr/>
            <p:nvPr/>
          </p:nvSpPr>
          <p:spPr>
            <a:xfrm>
              <a:off x="5362880" y="3080008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45" name="Прямоугольник 44"/>
            <p:cNvSpPr/>
            <p:nvPr/>
          </p:nvSpPr>
          <p:spPr>
            <a:xfrm>
              <a:off x="4931315" y="3080008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endParaRPr lang="ru-RU" sz="1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" name="Прямоугольник 45"/>
            <p:cNvSpPr/>
            <p:nvPr/>
          </p:nvSpPr>
          <p:spPr>
            <a:xfrm>
              <a:off x="5147339" y="3080008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</a:p>
          </p:txBody>
        </p:sp>
        <p:sp>
          <p:nvSpPr>
            <p:cNvPr id="47" name="Прямоугольник 46"/>
            <p:cNvSpPr/>
            <p:nvPr/>
          </p:nvSpPr>
          <p:spPr>
            <a:xfrm>
              <a:off x="5146459" y="3296032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48" name="Прямоугольник 47"/>
            <p:cNvSpPr/>
            <p:nvPr/>
          </p:nvSpPr>
          <p:spPr>
            <a:xfrm>
              <a:off x="5146459" y="3512056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49" name="Прямоугольник 48"/>
            <p:cNvSpPr/>
            <p:nvPr/>
          </p:nvSpPr>
          <p:spPr>
            <a:xfrm>
              <a:off x="5146459" y="3728080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50" name="Прямоугольник 49"/>
            <p:cNvSpPr/>
            <p:nvPr/>
          </p:nvSpPr>
          <p:spPr>
            <a:xfrm>
              <a:off x="5146459" y="3944034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51" name="Прямоугольник 50"/>
            <p:cNvSpPr/>
            <p:nvPr/>
          </p:nvSpPr>
          <p:spPr>
            <a:xfrm>
              <a:off x="5146735" y="4159988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ru-RU" sz="10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14</a:t>
              </a:r>
              <a:endParaRPr lang="ru-RU" sz="1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2" name="Прямоугольник 51"/>
            <p:cNvSpPr/>
            <p:nvPr/>
          </p:nvSpPr>
          <p:spPr>
            <a:xfrm>
              <a:off x="5146856" y="4376012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53" name="Прямоугольник 52"/>
            <p:cNvSpPr/>
            <p:nvPr/>
          </p:nvSpPr>
          <p:spPr>
            <a:xfrm>
              <a:off x="5145665" y="4592176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54" name="Прямоугольник 53"/>
            <p:cNvSpPr/>
            <p:nvPr/>
          </p:nvSpPr>
          <p:spPr>
            <a:xfrm>
              <a:off x="5145665" y="4808200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55" name="Прямоугольник 54"/>
            <p:cNvSpPr/>
            <p:nvPr/>
          </p:nvSpPr>
          <p:spPr>
            <a:xfrm>
              <a:off x="5145665" y="5024224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56" name="Прямоугольник 55"/>
            <p:cNvSpPr/>
            <p:nvPr/>
          </p:nvSpPr>
          <p:spPr>
            <a:xfrm>
              <a:off x="5145665" y="5240248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57" name="Прямоугольник 56"/>
            <p:cNvSpPr/>
            <p:nvPr/>
          </p:nvSpPr>
          <p:spPr>
            <a:xfrm>
              <a:off x="5362656" y="3512056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58" name="Прямоугольник 57"/>
            <p:cNvSpPr/>
            <p:nvPr/>
          </p:nvSpPr>
          <p:spPr>
            <a:xfrm>
              <a:off x="5580112" y="3512056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59" name="Прямоугольник 58"/>
            <p:cNvSpPr/>
            <p:nvPr/>
          </p:nvSpPr>
          <p:spPr>
            <a:xfrm>
              <a:off x="4927622" y="3512056"/>
              <a:ext cx="216024" cy="214366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62" name="Прямоугольник 61"/>
            <p:cNvSpPr/>
            <p:nvPr/>
          </p:nvSpPr>
          <p:spPr>
            <a:xfrm>
              <a:off x="6874979" y="4376152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ru-RU" sz="10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17</a:t>
              </a:r>
              <a:endParaRPr lang="ru-RU" sz="1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3" name="Прямоугольник 62"/>
            <p:cNvSpPr/>
            <p:nvPr/>
          </p:nvSpPr>
          <p:spPr>
            <a:xfrm>
              <a:off x="6443414" y="4376152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ru-RU" sz="10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16</a:t>
              </a:r>
              <a:endParaRPr lang="ru-RU" sz="1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4" name="Прямоугольник 63"/>
            <p:cNvSpPr/>
            <p:nvPr/>
          </p:nvSpPr>
          <p:spPr>
            <a:xfrm>
              <a:off x="6659438" y="4376152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65" name="Прямоугольник 64"/>
            <p:cNvSpPr/>
            <p:nvPr/>
          </p:nvSpPr>
          <p:spPr>
            <a:xfrm>
              <a:off x="6227390" y="4160128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66" name="Прямоугольник 65"/>
            <p:cNvSpPr/>
            <p:nvPr/>
          </p:nvSpPr>
          <p:spPr>
            <a:xfrm>
              <a:off x="6011530" y="4160128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70" name="Прямоугольник 69"/>
            <p:cNvSpPr/>
            <p:nvPr/>
          </p:nvSpPr>
          <p:spPr>
            <a:xfrm>
              <a:off x="6874979" y="4592176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71" name="Прямоугольник 70"/>
            <p:cNvSpPr/>
            <p:nvPr/>
          </p:nvSpPr>
          <p:spPr>
            <a:xfrm>
              <a:off x="6875773" y="5456272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72" name="Прямоугольник 71"/>
            <p:cNvSpPr/>
            <p:nvPr/>
          </p:nvSpPr>
          <p:spPr>
            <a:xfrm>
              <a:off x="6874979" y="5024224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73" name="Прямоугольник 72"/>
            <p:cNvSpPr/>
            <p:nvPr/>
          </p:nvSpPr>
          <p:spPr>
            <a:xfrm>
              <a:off x="6874979" y="5240248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74" name="Прямоугольник 73"/>
            <p:cNvSpPr/>
            <p:nvPr/>
          </p:nvSpPr>
          <p:spPr>
            <a:xfrm>
              <a:off x="6442379" y="5240248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75" name="Прямоугольник 74"/>
            <p:cNvSpPr/>
            <p:nvPr/>
          </p:nvSpPr>
          <p:spPr>
            <a:xfrm>
              <a:off x="6658161" y="5240248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76" name="Прямоугольник 75"/>
            <p:cNvSpPr/>
            <p:nvPr/>
          </p:nvSpPr>
          <p:spPr>
            <a:xfrm>
              <a:off x="6226355" y="5240248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77" name="Прямоугольник 76"/>
            <p:cNvSpPr/>
            <p:nvPr/>
          </p:nvSpPr>
          <p:spPr>
            <a:xfrm>
              <a:off x="5793254" y="5240238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ru-RU" sz="10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22</a:t>
              </a:r>
              <a:endParaRPr lang="ru-RU" sz="1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8" name="Прямоугольник 77"/>
            <p:cNvSpPr/>
            <p:nvPr/>
          </p:nvSpPr>
          <p:spPr>
            <a:xfrm>
              <a:off x="6009157" y="5240236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79" name="Прямоугольник 78"/>
            <p:cNvSpPr/>
            <p:nvPr/>
          </p:nvSpPr>
          <p:spPr>
            <a:xfrm>
              <a:off x="5794135" y="4808196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ru-RU" sz="10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19</a:t>
              </a:r>
              <a:endParaRPr lang="ru-RU" sz="1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1" name="Прямоугольник 80"/>
            <p:cNvSpPr/>
            <p:nvPr/>
          </p:nvSpPr>
          <p:spPr>
            <a:xfrm>
              <a:off x="5793806" y="5024222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82" name="Прямоугольник 81"/>
            <p:cNvSpPr/>
            <p:nvPr/>
          </p:nvSpPr>
          <p:spPr>
            <a:xfrm>
              <a:off x="5791959" y="5888297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83" name="Прямоугольник 82"/>
            <p:cNvSpPr/>
            <p:nvPr/>
          </p:nvSpPr>
          <p:spPr>
            <a:xfrm>
              <a:off x="5792840" y="5456255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84" name="Прямоугольник 83"/>
            <p:cNvSpPr/>
            <p:nvPr/>
          </p:nvSpPr>
          <p:spPr>
            <a:xfrm>
              <a:off x="5792511" y="5672281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85" name="Прямоугольник 84"/>
            <p:cNvSpPr/>
            <p:nvPr/>
          </p:nvSpPr>
          <p:spPr>
            <a:xfrm>
              <a:off x="6439134" y="5672264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86" name="Прямоугольник 85"/>
            <p:cNvSpPr/>
            <p:nvPr/>
          </p:nvSpPr>
          <p:spPr>
            <a:xfrm>
              <a:off x="6006534" y="5672264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87" name="Прямоугольник 86"/>
            <p:cNvSpPr/>
            <p:nvPr/>
          </p:nvSpPr>
          <p:spPr>
            <a:xfrm>
              <a:off x="6222316" y="5672264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88" name="Прямоугольник 87"/>
            <p:cNvSpPr/>
            <p:nvPr/>
          </p:nvSpPr>
          <p:spPr>
            <a:xfrm>
              <a:off x="5572433" y="5672269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89" name="Прямоугольник 88"/>
            <p:cNvSpPr/>
            <p:nvPr/>
          </p:nvSpPr>
          <p:spPr>
            <a:xfrm>
              <a:off x="5139833" y="5672269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ru-RU" sz="10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24</a:t>
              </a:r>
              <a:endParaRPr lang="ru-RU" sz="1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0" name="Прямоугольник 89"/>
            <p:cNvSpPr/>
            <p:nvPr/>
          </p:nvSpPr>
          <p:spPr>
            <a:xfrm>
              <a:off x="5355615" y="5672269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91" name="Прямоугольник 90"/>
            <p:cNvSpPr/>
            <p:nvPr/>
          </p:nvSpPr>
          <p:spPr>
            <a:xfrm>
              <a:off x="5362483" y="5240234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92" name="Прямоугольник 91"/>
            <p:cNvSpPr/>
            <p:nvPr/>
          </p:nvSpPr>
          <p:spPr>
            <a:xfrm>
              <a:off x="4929883" y="5240234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ru-RU" sz="10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21</a:t>
              </a:r>
              <a:endParaRPr lang="ru-RU" sz="1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4" name="Прямоугольник 93"/>
            <p:cNvSpPr/>
            <p:nvPr/>
          </p:nvSpPr>
          <p:spPr>
            <a:xfrm>
              <a:off x="5577770" y="4807976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95" name="Прямоугольник 94"/>
            <p:cNvSpPr/>
            <p:nvPr/>
          </p:nvSpPr>
          <p:spPr>
            <a:xfrm>
              <a:off x="5361988" y="4807962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96" name="Прямоугольник 95"/>
            <p:cNvSpPr/>
            <p:nvPr/>
          </p:nvSpPr>
          <p:spPr>
            <a:xfrm>
              <a:off x="5795159" y="4159888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97" name="Прямоугольник 96"/>
            <p:cNvSpPr/>
            <p:nvPr/>
          </p:nvSpPr>
          <p:spPr>
            <a:xfrm>
              <a:off x="5578794" y="4159668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98" name="Прямоугольник 97"/>
            <p:cNvSpPr/>
            <p:nvPr/>
          </p:nvSpPr>
          <p:spPr>
            <a:xfrm>
              <a:off x="5363012" y="4159654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99" name="Прямоугольник 98"/>
            <p:cNvSpPr/>
            <p:nvPr/>
          </p:nvSpPr>
          <p:spPr>
            <a:xfrm>
              <a:off x="4713364" y="4808053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100" name="Прямоугольник 99"/>
            <p:cNvSpPr/>
            <p:nvPr/>
          </p:nvSpPr>
          <p:spPr>
            <a:xfrm>
              <a:off x="4930182" y="4808039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101" name="Прямоугольник 100"/>
            <p:cNvSpPr/>
            <p:nvPr/>
          </p:nvSpPr>
          <p:spPr>
            <a:xfrm>
              <a:off x="4497582" y="4808039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ru-RU" sz="10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18</a:t>
              </a:r>
              <a:endParaRPr lang="ru-RU" sz="1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2" name="Прямоугольник 101"/>
            <p:cNvSpPr/>
            <p:nvPr/>
          </p:nvSpPr>
          <p:spPr>
            <a:xfrm>
              <a:off x="4709824" y="3943443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103" name="Прямоугольник 102"/>
            <p:cNvSpPr/>
            <p:nvPr/>
          </p:nvSpPr>
          <p:spPr>
            <a:xfrm>
              <a:off x="4928004" y="3943121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104" name="Прямоугольник 103"/>
            <p:cNvSpPr/>
            <p:nvPr/>
          </p:nvSpPr>
          <p:spPr>
            <a:xfrm>
              <a:off x="4490467" y="3943443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105" name="Прямоугольник 104"/>
            <p:cNvSpPr/>
            <p:nvPr/>
          </p:nvSpPr>
          <p:spPr>
            <a:xfrm>
              <a:off x="4719768" y="4375844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106" name="Прямоугольник 105"/>
            <p:cNvSpPr/>
            <p:nvPr/>
          </p:nvSpPr>
          <p:spPr>
            <a:xfrm>
              <a:off x="4936586" y="4375830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107" name="Прямоугольник 106"/>
            <p:cNvSpPr/>
            <p:nvPr/>
          </p:nvSpPr>
          <p:spPr>
            <a:xfrm>
              <a:off x="4503986" y="4375830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109" name="Прямоугольник 108"/>
            <p:cNvSpPr/>
            <p:nvPr/>
          </p:nvSpPr>
          <p:spPr>
            <a:xfrm>
              <a:off x="4497598" y="5024042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110" name="Прямоугольник 109"/>
            <p:cNvSpPr/>
            <p:nvPr/>
          </p:nvSpPr>
          <p:spPr>
            <a:xfrm>
              <a:off x="4497598" y="5240066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111" name="Прямоугольник 110"/>
            <p:cNvSpPr/>
            <p:nvPr/>
          </p:nvSpPr>
          <p:spPr>
            <a:xfrm>
              <a:off x="4497598" y="5456090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112" name="Прямоугольник 111"/>
            <p:cNvSpPr/>
            <p:nvPr/>
          </p:nvSpPr>
          <p:spPr>
            <a:xfrm>
              <a:off x="4497598" y="5672114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114" name="Прямоугольник 113"/>
            <p:cNvSpPr/>
            <p:nvPr/>
          </p:nvSpPr>
          <p:spPr>
            <a:xfrm>
              <a:off x="4494409" y="2647519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ru-RU" sz="1000" b="1" dirty="0"/>
            </a:p>
          </p:txBody>
        </p:sp>
        <p:sp>
          <p:nvSpPr>
            <p:cNvPr id="115" name="Прямоугольник 114"/>
            <p:cNvSpPr/>
            <p:nvPr/>
          </p:nvSpPr>
          <p:spPr>
            <a:xfrm>
              <a:off x="4494409" y="2863543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116" name="Прямоугольник 115"/>
            <p:cNvSpPr/>
            <p:nvPr/>
          </p:nvSpPr>
          <p:spPr>
            <a:xfrm>
              <a:off x="4494409" y="3079567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117" name="Прямоугольник 116"/>
            <p:cNvSpPr/>
            <p:nvPr/>
          </p:nvSpPr>
          <p:spPr>
            <a:xfrm>
              <a:off x="4494409" y="3295591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/>
            </a:p>
          </p:txBody>
        </p:sp>
        <p:sp>
          <p:nvSpPr>
            <p:cNvPr id="119" name="Прямоугольник 118"/>
            <p:cNvSpPr/>
            <p:nvPr/>
          </p:nvSpPr>
          <p:spPr>
            <a:xfrm>
              <a:off x="4278385" y="2647299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120" name="Прямоугольник 119"/>
            <p:cNvSpPr/>
            <p:nvPr/>
          </p:nvSpPr>
          <p:spPr>
            <a:xfrm>
              <a:off x="4062361" y="2647299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121" name="Прямоугольник 120"/>
            <p:cNvSpPr/>
            <p:nvPr/>
          </p:nvSpPr>
          <p:spPr>
            <a:xfrm>
              <a:off x="3629207" y="2647299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ru-RU" sz="1000" b="1" dirty="0"/>
            </a:p>
          </p:txBody>
        </p:sp>
        <p:sp>
          <p:nvSpPr>
            <p:cNvPr id="122" name="Прямоугольник 121"/>
            <p:cNvSpPr/>
            <p:nvPr/>
          </p:nvSpPr>
          <p:spPr>
            <a:xfrm>
              <a:off x="3846820" y="2647299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123" name="Прямоугольник 122"/>
            <p:cNvSpPr/>
            <p:nvPr/>
          </p:nvSpPr>
          <p:spPr>
            <a:xfrm>
              <a:off x="3630069" y="2863323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124" name="Прямоугольник 123"/>
            <p:cNvSpPr/>
            <p:nvPr/>
          </p:nvSpPr>
          <p:spPr>
            <a:xfrm>
              <a:off x="3630069" y="3079347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125" name="Прямоугольник 124"/>
            <p:cNvSpPr/>
            <p:nvPr/>
          </p:nvSpPr>
          <p:spPr>
            <a:xfrm>
              <a:off x="3630069" y="3295371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126" name="Прямоугольник 125"/>
            <p:cNvSpPr/>
            <p:nvPr/>
          </p:nvSpPr>
          <p:spPr>
            <a:xfrm>
              <a:off x="3630069" y="3511395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127" name="Прямоугольник 126"/>
            <p:cNvSpPr/>
            <p:nvPr/>
          </p:nvSpPr>
          <p:spPr>
            <a:xfrm>
              <a:off x="3630069" y="3727419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128" name="Прямоугольник 127"/>
            <p:cNvSpPr/>
            <p:nvPr/>
          </p:nvSpPr>
          <p:spPr>
            <a:xfrm>
              <a:off x="3630069" y="3943443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ru-RU" sz="10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12</a:t>
              </a:r>
              <a:endParaRPr lang="ru-RU" sz="1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9" name="Прямоугольник 128"/>
            <p:cNvSpPr/>
            <p:nvPr/>
          </p:nvSpPr>
          <p:spPr>
            <a:xfrm>
              <a:off x="4068032" y="3943675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130" name="Прямоугольник 129"/>
            <p:cNvSpPr/>
            <p:nvPr/>
          </p:nvSpPr>
          <p:spPr>
            <a:xfrm>
              <a:off x="4279280" y="3943121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131" name="Прямоугольник 130"/>
            <p:cNvSpPr/>
            <p:nvPr/>
          </p:nvSpPr>
          <p:spPr>
            <a:xfrm>
              <a:off x="3846580" y="3943443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132" name="Прямоугольник 131"/>
            <p:cNvSpPr/>
            <p:nvPr/>
          </p:nvSpPr>
          <p:spPr>
            <a:xfrm>
              <a:off x="4712862" y="3511183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133" name="Прямоугольник 132"/>
            <p:cNvSpPr/>
            <p:nvPr/>
          </p:nvSpPr>
          <p:spPr>
            <a:xfrm>
              <a:off x="4492394" y="3511183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</a:t>
              </a:r>
              <a:endParaRPr lang="ru-RU" sz="1000" b="1" dirty="0"/>
            </a:p>
          </p:txBody>
        </p:sp>
        <p:sp>
          <p:nvSpPr>
            <p:cNvPr id="134" name="Прямоугольник 133"/>
            <p:cNvSpPr/>
            <p:nvPr/>
          </p:nvSpPr>
          <p:spPr>
            <a:xfrm>
              <a:off x="3638000" y="4375453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ru-RU" sz="10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15</a:t>
              </a:r>
              <a:endParaRPr lang="ru-RU" sz="1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5" name="Прямоугольник 134"/>
            <p:cNvSpPr/>
            <p:nvPr/>
          </p:nvSpPr>
          <p:spPr>
            <a:xfrm>
              <a:off x="4075963" y="4375685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136" name="Прямоугольник 135"/>
            <p:cNvSpPr/>
            <p:nvPr/>
          </p:nvSpPr>
          <p:spPr>
            <a:xfrm>
              <a:off x="4287211" y="4375131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137" name="Прямоугольник 136"/>
            <p:cNvSpPr/>
            <p:nvPr/>
          </p:nvSpPr>
          <p:spPr>
            <a:xfrm>
              <a:off x="3854511" y="4375453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138" name="Прямоугольник 137"/>
            <p:cNvSpPr/>
            <p:nvPr/>
          </p:nvSpPr>
          <p:spPr>
            <a:xfrm>
              <a:off x="3639118" y="4591155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139" name="Прямоугольник 138"/>
            <p:cNvSpPr/>
            <p:nvPr/>
          </p:nvSpPr>
          <p:spPr>
            <a:xfrm>
              <a:off x="3639118" y="4807179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140" name="Прямоугольник 139"/>
            <p:cNvSpPr/>
            <p:nvPr/>
          </p:nvSpPr>
          <p:spPr>
            <a:xfrm>
              <a:off x="3639118" y="5023203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141" name="Прямоугольник 140"/>
            <p:cNvSpPr/>
            <p:nvPr/>
          </p:nvSpPr>
          <p:spPr>
            <a:xfrm>
              <a:off x="3639118" y="5239227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142" name="Прямоугольник 141"/>
            <p:cNvSpPr/>
            <p:nvPr/>
          </p:nvSpPr>
          <p:spPr>
            <a:xfrm>
              <a:off x="3639118" y="5455251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143" name="Прямоугольник 142"/>
            <p:cNvSpPr/>
            <p:nvPr/>
          </p:nvSpPr>
          <p:spPr>
            <a:xfrm>
              <a:off x="3639118" y="5671275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ru-RU" sz="10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23</a:t>
              </a:r>
              <a:endParaRPr lang="ru-RU" sz="1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4" name="Прямоугольник 143"/>
            <p:cNvSpPr/>
            <p:nvPr/>
          </p:nvSpPr>
          <p:spPr>
            <a:xfrm>
              <a:off x="4068836" y="5671237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145" name="Прямоугольник 144"/>
            <p:cNvSpPr/>
            <p:nvPr/>
          </p:nvSpPr>
          <p:spPr>
            <a:xfrm>
              <a:off x="4285654" y="5671223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146" name="Прямоугольник 145"/>
            <p:cNvSpPr/>
            <p:nvPr/>
          </p:nvSpPr>
          <p:spPr>
            <a:xfrm>
              <a:off x="3853054" y="5671223"/>
              <a:ext cx="216024" cy="216024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936104"/>
          </a:xfrm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>
            <a:normAutofit/>
            <a:sp3d extrusionH="57150">
              <a:bevelT w="57150" h="38100" prst="artDeco"/>
            </a:sp3d>
          </a:bodyPr>
          <a:lstStyle/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itchFamily="18" charset="0"/>
              </a:rPr>
              <a:t>   Из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itchFamily="18" charset="0"/>
              </a:rPr>
              <a:t>слова «Геометрия» составить как можно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больше различных  слов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764704"/>
            <a:ext cx="9144000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эрудитов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411760" y="3356992"/>
            <a:ext cx="43204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 е о м е т р и я</a:t>
            </a:r>
            <a:endParaRPr lang="ru-RU" sz="4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2375" y="1916113"/>
            <a:ext cx="6589713" cy="4462462"/>
          </a:xfrm>
          <a:prstGeom prst="rect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764704"/>
            <a:ext cx="9144000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Третьяковская галерея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19363" y="1916113"/>
            <a:ext cx="4105275" cy="4525962"/>
          </a:xfrm>
          <a:ln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764704"/>
            <a:ext cx="9144000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Третьяковская галерея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987675" y="1936750"/>
            <a:ext cx="3168650" cy="4516438"/>
          </a:xfrm>
          <a:ln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764704"/>
            <a:ext cx="9144000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Третьяковская галерея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258888" y="1412875"/>
            <a:ext cx="6864350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dirty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Мы пока не Пифагоры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856038" y="4960938"/>
            <a:ext cx="1385887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altLang="ru-RU" sz="28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ИТОГИ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2335708" y="2854981"/>
            <a:ext cx="4426546" cy="1859055"/>
            <a:chOff x="2214847" y="2924944"/>
            <a:chExt cx="4426546" cy="1859055"/>
          </a:xfrm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4847" y="2996952"/>
              <a:ext cx="2991175" cy="1787047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08104" y="2924944"/>
              <a:ext cx="1133289" cy="176289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764704"/>
            <a:ext cx="9144000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ln w="11430"/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Итоги</a:t>
            </a:r>
            <a:endParaRPr lang="ru-RU" sz="5400" b="1" dirty="0">
              <a:ln w="11430"/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2852936"/>
            <a:ext cx="3345160" cy="22328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764704"/>
            <a:ext cx="9144000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ln w="11430"/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</a:t>
            </a:r>
            <a:endParaRPr lang="ru-RU" sz="5400" b="1" dirty="0">
              <a:ln w="11430"/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1587944" y="2636912"/>
            <a:ext cx="5968112" cy="2531450"/>
            <a:chOff x="1475656" y="2852936"/>
            <a:chExt cx="5968112" cy="2531450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75656" y="2996952"/>
              <a:ext cx="3996109" cy="2387434"/>
            </a:xfrm>
            <a:prstGeom prst="rect">
              <a:avLst/>
            </a:prstGeom>
          </p:spPr>
        </p:pic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0152" y="2852936"/>
              <a:ext cx="1503616" cy="233895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2349500"/>
            <a:ext cx="3467100" cy="3914775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899592" y="1137517"/>
            <a:ext cx="7740352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пока не Пифагоры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845050" y="3798888"/>
            <a:ext cx="347136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«Дорогу осилит идущий,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математику </a:t>
            </a:r>
            <a:r>
              <a:rPr lang="ru-RU" sz="2000" b="1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мыслящий</a:t>
            </a:r>
            <a:r>
              <a:rPr lang="ru-RU" sz="2000" b="1" dirty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ln w="11430"/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(Пифагор)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2038" y="2205038"/>
            <a:ext cx="7416800" cy="4389437"/>
          </a:xfrm>
        </p:spPr>
        <p:txBody>
          <a:bodyPr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Организационный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момент; 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Подготовительный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этап; 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Игра: </a:t>
            </a:r>
          </a:p>
          <a:p>
            <a:pPr marL="641033" lvl="1" indent="-274320" eaLnBrk="1" fontAlgn="auto" hangingPunct="1"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SzPct val="60000"/>
              <a:buFont typeface="Wingdings 2"/>
              <a:buChar char=""/>
              <a:defRPr/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–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разминка;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41033" lvl="1" indent="-274320" eaLnBrk="1" fontAlgn="auto" hangingPunct="1"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SzPct val="60000"/>
              <a:buFont typeface="Wingdings 2"/>
              <a:buChar char=""/>
              <a:defRPr/>
            </a:pP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конкурс – математический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калейдоскоп;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41033" lvl="1" indent="-274320" eaLnBrk="1" fontAlgn="auto" hangingPunct="1"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SzPct val="60000"/>
              <a:buFont typeface="Wingdings 2"/>
              <a:buChar char=""/>
              <a:defRPr/>
            </a:pP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конкурс – конкурс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капитанов: «Кто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больше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?»;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41033" lvl="1" indent="-274320" eaLnBrk="1" fontAlgn="auto" hangingPunct="1"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SzPct val="60000"/>
              <a:buFont typeface="Wingdings 2"/>
              <a:buChar char=""/>
              <a:defRPr/>
            </a:pP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конкурс – конкурс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эрудитов;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Подведение итогов. Награждение победителей.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1137517"/>
            <a:ext cx="7740352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99592" y="1137517"/>
            <a:ext cx="7740352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Разминка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734050" y="3949700"/>
            <a:ext cx="340042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Команды поочередно </a:t>
            </a:r>
            <a:r>
              <a:rPr lang="ru-RU" sz="2000" b="1" dirty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отвечают на вопросы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060847"/>
            <a:ext cx="5482530" cy="41118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2547938"/>
            <a:ext cx="3024187" cy="4108450"/>
          </a:xfrm>
          <a:prstGeom prst="rect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211638" y="3325813"/>
            <a:ext cx="4824412" cy="1938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Пусть Мишка с Мартышкой займутся делами,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Строго судить их не будем.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ln w="11430"/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в свою очередь, Вам, обещаем,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знания школьные – век не забудем!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764704"/>
            <a:ext cx="9144000" cy="175432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Басня о Мартышке и Медведе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764704"/>
            <a:ext cx="9144000" cy="175432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Математический калейдоскоп</a:t>
            </a:r>
          </a:p>
        </p:txBody>
      </p:sp>
      <p:pic>
        <p:nvPicPr>
          <p:cNvPr id="16388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2624138"/>
            <a:ext cx="2085975" cy="225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6191250" y="4986338"/>
            <a:ext cx="2952750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на форумах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знает затрудненья,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Напишет всё сейчас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промедленья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852936"/>
            <a:ext cx="4876800" cy="3505200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764704"/>
            <a:ext cx="9144000" cy="175432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Школьные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частушки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099" y="2996952"/>
            <a:ext cx="4677801" cy="3509573"/>
          </a:xfrm>
          <a:prstGeom prst="rect">
            <a:avLst/>
          </a:prstGeom>
          <a:effectLst>
            <a:glow rad="127000">
              <a:schemeClr val="accent1">
                <a:alpha val="1000"/>
              </a:schemeClr>
            </a:glow>
            <a:outerShdw blurRad="50800" dist="50800" dir="5400000" algn="ctr" rotWithShape="0">
              <a:srgbClr val="000000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764704"/>
            <a:ext cx="9144000" cy="175432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капитанов</a:t>
            </a:r>
          </a:p>
        </p:txBody>
      </p:sp>
      <p:pic>
        <p:nvPicPr>
          <p:cNvPr id="18435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2628900"/>
            <a:ext cx="2947987" cy="376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356100" y="4508500"/>
            <a:ext cx="43561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можно больше математических терминов на букву «М»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Прямоугольник 3"/>
          <p:cNvSpPr>
            <a:spLocks noChangeArrowheads="1"/>
          </p:cNvSpPr>
          <p:nvPr/>
        </p:nvSpPr>
        <p:spPr bwMode="auto">
          <a:xfrm>
            <a:off x="5795963" y="1889125"/>
            <a:ext cx="3170237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hangingPunct="1">
              <a:defRPr/>
            </a:pPr>
            <a:r>
              <a:rPr lang="ru-RU" alt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Дедка вдвое сильнее Бабки, Бабка втрое сильнее Внучки,</a:t>
            </a:r>
          </a:p>
          <a:p>
            <a:pPr eaLnBrk="1" hangingPunct="1">
              <a:defRPr/>
            </a:pPr>
            <a:r>
              <a:rPr lang="ru-RU" alt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Внучка вчетверо сильнее Жучки,</a:t>
            </a:r>
          </a:p>
          <a:p>
            <a:pPr eaLnBrk="1" hangingPunct="1">
              <a:defRPr/>
            </a:pPr>
            <a:r>
              <a:rPr lang="ru-RU" alt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Жучка впятеро сильнее Кошки, </a:t>
            </a:r>
          </a:p>
          <a:p>
            <a:pPr eaLnBrk="1" hangingPunct="1">
              <a:defRPr/>
            </a:pPr>
            <a:r>
              <a:rPr lang="ru-RU" alt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Кошка</a:t>
            </a:r>
          </a:p>
          <a:p>
            <a:pPr eaLnBrk="1" hangingPunct="1">
              <a:defRPr/>
            </a:pPr>
            <a:r>
              <a:rPr lang="ru-RU" alt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вшестеро сильнее Мышки.</a:t>
            </a:r>
          </a:p>
          <a:p>
            <a:pPr eaLnBrk="1" hangingPunct="1">
              <a:defRPr/>
            </a:pPr>
            <a:endParaRPr lang="ru-RU" altLang="ru-RU" dirty="0" smtClean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ru-RU" alt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Дедка, Бабка, Внучка, Жучка и Кошка вместе с Мышкой могут вытащить Репку, а без Мышки – не могут.</a:t>
            </a:r>
          </a:p>
          <a:p>
            <a:pPr eaLnBrk="1" hangingPunct="1">
              <a:defRPr/>
            </a:pPr>
            <a:endParaRPr lang="ru-RU" altLang="ru-RU" dirty="0" smtClean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ru-RU" alt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надо позвать Мышек, чтобы они смогли сами вытащить Репку?</a:t>
            </a:r>
          </a:p>
        </p:txBody>
      </p:sp>
      <p:pic>
        <p:nvPicPr>
          <p:cNvPr id="19459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2420938"/>
            <a:ext cx="5341938" cy="373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764704"/>
            <a:ext cx="9144000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Сказка-Репка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3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4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758</TotalTime>
  <Words>433</Words>
  <Application>Microsoft Office PowerPoint</Application>
  <PresentationFormat>Экран (4:3)</PresentationFormat>
  <Paragraphs>103</Paragraphs>
  <Slides>18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Calibri</vt:lpstr>
      <vt:lpstr>Constantia</vt:lpstr>
      <vt:lpstr>Times New Roman</vt:lpstr>
      <vt:lpstr>Wingdings 2</vt:lpstr>
      <vt:lpstr>Поток</vt:lpstr>
      <vt:lpstr>1_Поток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Мы пока не Пифагоры</dc:title>
  <dc:creator>AndreyK</dc:creator>
  <cp:lastModifiedBy>AndreyK</cp:lastModifiedBy>
  <cp:revision>87</cp:revision>
  <dcterms:modified xsi:type="dcterms:W3CDTF">2017-03-18T12:26:18Z</dcterms:modified>
</cp:coreProperties>
</file>