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24"/>
  </p:notesMasterIdLst>
  <p:sldIdLst>
    <p:sldId id="281" r:id="rId2"/>
    <p:sldId id="257" r:id="rId3"/>
    <p:sldId id="256" r:id="rId4"/>
    <p:sldId id="258" r:id="rId5"/>
    <p:sldId id="260" r:id="rId6"/>
    <p:sldId id="261" r:id="rId7"/>
    <p:sldId id="262" r:id="rId8"/>
    <p:sldId id="263" r:id="rId9"/>
    <p:sldId id="282" r:id="rId10"/>
    <p:sldId id="269" r:id="rId11"/>
    <p:sldId id="270" r:id="rId12"/>
    <p:sldId id="271" r:id="rId13"/>
    <p:sldId id="264" r:id="rId14"/>
    <p:sldId id="272" r:id="rId15"/>
    <p:sldId id="265" r:id="rId16"/>
    <p:sldId id="274" r:id="rId17"/>
    <p:sldId id="266" r:id="rId18"/>
    <p:sldId id="276" r:id="rId19"/>
    <p:sldId id="267" r:id="rId20"/>
    <p:sldId id="278" r:id="rId21"/>
    <p:sldId id="268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97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CF2F9-3E96-4D81-BF7A-B7076936BED0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920A1-C1EE-40AC-87F9-C996E4882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373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920A1-C1EE-40AC-87F9-C996E4882D0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164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920A1-C1EE-40AC-87F9-C996E4882D0F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164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920A1-C1EE-40AC-87F9-C996E4882D0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795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885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96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5384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30978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004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30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51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63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43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384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617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088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05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094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732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297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  <p:sldLayoutId id="2147483874" r:id="rId13"/>
    <p:sldLayoutId id="2147483875" r:id="rId14"/>
    <p:sldLayoutId id="2147483876" r:id="rId15"/>
    <p:sldLayoutId id="214748387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993904"/>
            <a:ext cx="9144000" cy="864096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школа №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l">
              <a:spcBef>
                <a:spcPts val="0"/>
              </a:spcBef>
            </a:pP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5в класс</a:t>
            </a:r>
          </a:p>
          <a:p>
            <a:pPr algn="l">
              <a:spcBef>
                <a:spcPts val="0"/>
              </a:spcBef>
            </a:pP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Классный руководитель: Т.С. Киселева</a:t>
            </a:r>
          </a:p>
          <a:p>
            <a:pPr algn="l">
              <a:spcBef>
                <a:spcPts val="0"/>
              </a:spcBef>
            </a:pP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2016г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348880"/>
            <a:ext cx="680026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Поле математических</a:t>
            </a: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чудес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7371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3139744" y="548680"/>
            <a:ext cx="21034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Финал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14575" cy="218122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331520" y="3218995"/>
            <a:ext cx="7733928" cy="830324"/>
            <a:chOff x="331520" y="3218995"/>
            <a:chExt cx="7733928" cy="830324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95616" y="322200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59713" y="3222005"/>
              <a:ext cx="784095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23808" y="3218995"/>
              <a:ext cx="784096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99426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75044" y="322200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37892" y="322200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13536" y="3222005"/>
              <a:ext cx="786594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278854" y="3218995"/>
              <a:ext cx="786594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1520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7656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7619" y="3068960"/>
            <a:ext cx="6347714" cy="375307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Нельзя быть математиком, не будучи в то же время и поэтом в душе»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вопрос: – Кому из великих математиков, принадлежат эти слова? Назовите фамилию.</a:t>
            </a:r>
          </a:p>
          <a:p>
            <a:pPr algn="ctr"/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1638" y="548680"/>
            <a:ext cx="34996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Супер игра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3091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2441638" y="548680"/>
            <a:ext cx="34996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Супер игра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8905" y="3222005"/>
            <a:ext cx="9089599" cy="829800"/>
            <a:chOff x="35496" y="3222005"/>
            <a:chExt cx="9089599" cy="8298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68388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98679" y="3222005"/>
              <a:ext cx="784095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528969" y="3222005"/>
              <a:ext cx="784096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59259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189549" y="322200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019839" y="322200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50129" y="3222368"/>
              <a:ext cx="786594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680419" y="3224491"/>
              <a:ext cx="786594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510709" y="3222005"/>
              <a:ext cx="786594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5496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340999" y="3222368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9750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60245" y="3284984"/>
            <a:ext cx="6462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называлась многие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тысячи лет назад кучка из двенадцати предметов?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28901" y="548680"/>
            <a:ext cx="17251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529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692190" y="3212976"/>
            <a:ext cx="5104576" cy="836343"/>
            <a:chOff x="1211132" y="3212976"/>
            <a:chExt cx="5104576" cy="83634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75228" y="322200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39325" y="3222005"/>
              <a:ext cx="784095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03420" y="3218995"/>
              <a:ext cx="784096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67516" y="321598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31611" y="3212976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11132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Прямоугольник 18"/>
          <p:cNvSpPr/>
          <p:nvPr/>
        </p:nvSpPr>
        <p:spPr>
          <a:xfrm>
            <a:off x="3328901" y="548680"/>
            <a:ext cx="17251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9275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7620" y="3284983"/>
            <a:ext cx="6347714" cy="35730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означает латинское слово «Градус»?</a:t>
            </a:r>
          </a:p>
          <a:p>
            <a:pPr marL="0" indent="0">
              <a:buNone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8901" y="548680"/>
            <a:ext cx="17251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2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750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211132" y="3212976"/>
            <a:ext cx="5968673" cy="841345"/>
            <a:chOff x="1211132" y="3212976"/>
            <a:chExt cx="5968673" cy="841345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75229" y="322200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39326" y="3222005"/>
              <a:ext cx="784095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03421" y="3218995"/>
              <a:ext cx="784096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67517" y="321598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31612" y="3212976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395708" y="321899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11132" y="3227008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3328901" y="548680"/>
            <a:ext cx="17251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2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3522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7620" y="3284984"/>
            <a:ext cx="6347714" cy="35730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В каком городе впервые стали измерять углы в градусах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8901" y="548680"/>
            <a:ext cx="17251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3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6902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211132" y="3212976"/>
            <a:ext cx="5968673" cy="841345"/>
            <a:chOff x="1211132" y="3212976"/>
            <a:chExt cx="5968673" cy="841345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75229" y="322200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39326" y="3222005"/>
              <a:ext cx="784095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03421" y="3218995"/>
              <a:ext cx="784096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67517" y="321598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31612" y="3212976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395708" y="321899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11132" y="3227008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3328901" y="548680"/>
            <a:ext cx="17251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3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7265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7617" y="3284984"/>
            <a:ext cx="6347714" cy="35730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книга после Библии издавалась наибольшее число раз и более всего изучалась. Кто этот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математик?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9744" y="548680"/>
            <a:ext cx="21034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Финал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4136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708920"/>
            <a:ext cx="6439744" cy="1648633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Корейская загадка гласит: </a:t>
            </a:r>
            <a:b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«Десять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на десять - по-прежнему десять.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Десять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без десяти - опять-таки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десять»</a:t>
            </a:r>
            <a:b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Что это такое?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3888" y="548680"/>
            <a:ext cx="365516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Первый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4096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692190" y="3212976"/>
            <a:ext cx="5104576" cy="836343"/>
            <a:chOff x="1211132" y="3212976"/>
            <a:chExt cx="5104576" cy="83634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75228" y="322200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39325" y="3222005"/>
              <a:ext cx="784095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03420" y="3218995"/>
              <a:ext cx="784096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67516" y="321598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31611" y="3212976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11132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Прямоугольник 16"/>
          <p:cNvSpPr/>
          <p:nvPr/>
        </p:nvSpPr>
        <p:spPr>
          <a:xfrm>
            <a:off x="3139744" y="548680"/>
            <a:ext cx="21034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Финал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2016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7619" y="3284984"/>
            <a:ext cx="6347714" cy="35730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означает в переводе с греческого слово «Геометрия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41638" y="548680"/>
            <a:ext cx="34996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Супер игра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4689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441638" y="548680"/>
            <a:ext cx="34996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Супер игра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95536" y="3222005"/>
            <a:ext cx="8261807" cy="829800"/>
            <a:chOff x="395536" y="3222005"/>
            <a:chExt cx="8261807" cy="8298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28428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58719" y="3222005"/>
              <a:ext cx="784095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89009" y="3222005"/>
              <a:ext cx="784096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19299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49589" y="322200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379879" y="322200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210169" y="3222368"/>
              <a:ext cx="786594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40459" y="3224491"/>
              <a:ext cx="786594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70749" y="3222005"/>
              <a:ext cx="786594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95536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3126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41070" y="3789040"/>
            <a:ext cx="6400800" cy="1752600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363888" y="548680"/>
            <a:ext cx="365516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Первый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81830" y="3212976"/>
            <a:ext cx="6827275" cy="836343"/>
            <a:chOff x="781830" y="3212976"/>
            <a:chExt cx="6827275" cy="83634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45927" y="322200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510024" y="3222005"/>
              <a:ext cx="784095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74119" y="3218995"/>
              <a:ext cx="784096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38215" y="321598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102310" y="3212976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966406" y="321899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22511" y="3222004"/>
              <a:ext cx="786594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1830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1088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5352" y="2924944"/>
            <a:ext cx="6732240" cy="3933056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то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что можно условно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обозначить отрезком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AC.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Точки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и C,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двигаясь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навстречу друг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другу, образуют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точку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пересечения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B. Дальнейшее движение точки A происходит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 около точки B - снизу вверх, сверху вниз, слева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направо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справа налево. И готово.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59267" y="548680"/>
            <a:ext cx="34644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Второй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7508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2459267" y="548680"/>
            <a:ext cx="34644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Второй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211132" y="3212976"/>
            <a:ext cx="5968672" cy="836343"/>
            <a:chOff x="1211132" y="3212976"/>
            <a:chExt cx="5968672" cy="83634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75228" y="322200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39325" y="3222005"/>
              <a:ext cx="784095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03420" y="3218995"/>
              <a:ext cx="784096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67516" y="321598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31611" y="3212976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395707" y="321899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11132" y="3222005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9684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3345" y="2276872"/>
            <a:ext cx="6876256" cy="4581128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Этот древний предмет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пролежал в земле 2000 лет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пеплом Помпеи археологи обнаружили много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таких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предметов, изготовленных из бронзы.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нашей стране это впервые было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обнаружено при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раскопках в Нижнем Новгороде.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сотни лет конструкция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изменилась, настолько была совершенна.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Древней Греции умение пользоваться этим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считалось верхом совершенства, а умение решать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его помощью –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признаком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высокого положения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 и большого ума.</a:t>
            </a:r>
          </a:p>
          <a:p>
            <a:pPr algn="ctr"/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30414" y="548680"/>
            <a:ext cx="352211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Третий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903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430414" y="548680"/>
            <a:ext cx="352211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Третий тур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211132" y="3212976"/>
            <a:ext cx="5968673" cy="841345"/>
            <a:chOff x="1211132" y="3212976"/>
            <a:chExt cx="5968673" cy="841345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75229" y="322200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39326" y="3222005"/>
              <a:ext cx="784095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03421" y="3218995"/>
              <a:ext cx="784096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67517" y="3215986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31612" y="3212976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395708" y="3218995"/>
              <a:ext cx="784097" cy="82731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11132" y="3227008"/>
              <a:ext cx="784096" cy="827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1184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9126" y="2458886"/>
            <a:ext cx="6264696" cy="439248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философской концепции об устройстве мира 4 многогранника означали 4 стихии: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Тетраэдр-огонь, так как вершина устремлена вверх.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Куб – землю (как самый устойчивый).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Октаэдр – воздух.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Икосаэдр – воду.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означал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додекаэдр?</a:t>
            </a:r>
          </a:p>
          <a:p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9744" y="548680"/>
            <a:ext cx="21034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Финал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614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10857" y="548680"/>
            <a:ext cx="476124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Правильные</a:t>
            </a: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многогранники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202" y="2420888"/>
            <a:ext cx="59245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5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313</TotalTime>
  <Words>317</Words>
  <Application>Microsoft Office PowerPoint</Application>
  <PresentationFormat>Экран (4:3)</PresentationFormat>
  <Paragraphs>65</Paragraphs>
  <Slides>22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Times New Roman</vt:lpstr>
      <vt:lpstr>Trebuchet MS</vt:lpstr>
      <vt:lpstr>Wingdings 3</vt:lpstr>
      <vt:lpstr>Грань</vt:lpstr>
      <vt:lpstr>Презентация PowerPoint</vt:lpstr>
      <vt:lpstr>Корейская загадка гласит:  «Десять на десять - по-прежнему десять.  Десять без десяти - опять-таки десять» Что это такое?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AndreyK</dc:creator>
  <cp:lastModifiedBy>AndreyK</cp:lastModifiedBy>
  <cp:revision>62</cp:revision>
  <dcterms:modified xsi:type="dcterms:W3CDTF">2017-03-19T14:06:17Z</dcterms:modified>
</cp:coreProperties>
</file>