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75" r:id="rId4"/>
    <p:sldId id="262" r:id="rId5"/>
    <p:sldId id="276" r:id="rId6"/>
    <p:sldId id="264" r:id="rId7"/>
    <p:sldId id="263" r:id="rId8"/>
    <p:sldId id="268" r:id="rId9"/>
    <p:sldId id="269" r:id="rId10"/>
    <p:sldId id="271" r:id="rId11"/>
    <p:sldId id="267" r:id="rId12"/>
    <p:sldId id="270" r:id="rId13"/>
    <p:sldId id="272" r:id="rId14"/>
    <p:sldId id="265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D8E9"/>
    <a:srgbClr val="E9ED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-112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3417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37290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86766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45542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9875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07993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25233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64437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5078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9842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03128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340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552261" y="678006"/>
            <a:ext cx="8048531" cy="1219201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Свойства параллельных плоскостей</a:t>
            </a:r>
            <a:endParaRPr lang="ru-RU" sz="4000" b="1" dirty="0"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3208" y="2054374"/>
            <a:ext cx="8057583" cy="504056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Геометрия 10 б класс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84918" y="6428585"/>
            <a:ext cx="5538884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Презентацию подготовила </a:t>
            </a:r>
            <a:r>
              <a:rPr lang="ru-RU" sz="1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Киселева </a:t>
            </a:r>
            <a:r>
              <a:rPr lang="ru-RU" sz="1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Т.С.</a:t>
            </a:r>
            <a:endParaRPr lang="ru-RU" sz="1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684172" y="3339586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Среди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обыденных событий</a:t>
            </a:r>
          </a:p>
          <a:p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Немало новых ждет открытий</a:t>
            </a:r>
          </a:p>
          <a:p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Всех, кто на жизненном пути</a:t>
            </a:r>
          </a:p>
          <a:p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Желает истину найти.</a:t>
            </a:r>
          </a:p>
          <a:p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вас, пытливых, теорема</a:t>
            </a:r>
          </a:p>
          <a:p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Пусть вдохновляет, как поэма…</a:t>
            </a:r>
          </a:p>
          <a:p>
            <a:r>
              <a:rPr lang="ru-RU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			А.Ф</a:t>
            </a:r>
            <a:r>
              <a:rPr lang="ru-RU" i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 Буболо</a:t>
            </a:r>
          </a:p>
        </p:txBody>
      </p:sp>
    </p:spTree>
    <p:extLst>
      <p:ext uri="{BB962C8B-B14F-4D97-AF65-F5344CB8AC3E}">
        <p14:creationId xmlns:p14="http://schemas.microsoft.com/office/powerpoint/2010/main" val="3713940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645994"/>
            <a:ext cx="91439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sz="3200" b="1" dirty="0"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86827" y="2623540"/>
            <a:ext cx="735141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п.11, повторить п.10, №59, №63(а), №64.</a:t>
            </a:r>
          </a:p>
          <a:p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Дополнительная задача: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Прямая </a:t>
            </a:r>
            <a:r>
              <a:rPr lang="en-US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параллельна плоскости </a:t>
            </a:r>
            <a:r>
              <a:rPr lang="el-GR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Существует ли плоскость, проходящая через прямую </a:t>
            </a:r>
            <a:r>
              <a:rPr lang="en-US" sz="28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параллельная плоскости </a:t>
            </a:r>
            <a:r>
              <a:rPr lang="el-GR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Если существует, то сколько таких плоскостей? Ответ обосновать.</a:t>
            </a:r>
          </a:p>
          <a:p>
            <a:pPr marL="457200" indent="-457200">
              <a:buFont typeface="Arial" pitchFamily="34" charset="0"/>
              <a:buChar char="•"/>
            </a:pP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2680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645994"/>
            <a:ext cx="91439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Свойства параллельных плоскостей</a:t>
            </a:r>
            <a:endParaRPr lang="ru-RU" sz="3200" b="1" dirty="0"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6812" y="2170112"/>
            <a:ext cx="2116137" cy="3878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3" y="2543175"/>
            <a:ext cx="2391987" cy="2455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3423" y="2147772"/>
            <a:ext cx="2171701" cy="3979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7811" y="2074102"/>
            <a:ext cx="2249489" cy="4122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639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0" y="645994"/>
            <a:ext cx="91439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Свойства параллельных плоскостей</a:t>
            </a:r>
            <a:endParaRPr lang="ru-RU" sz="3200" b="1" dirty="0"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D:\2017-2018\неделя математики\открытый урок\27_11_17_темп\im_3_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1736" y="3381375"/>
            <a:ext cx="4543425" cy="2505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Объект 2"/>
          <p:cNvSpPr txBox="1">
            <a:spLocks/>
          </p:cNvSpPr>
          <p:nvPr/>
        </p:nvSpPr>
        <p:spPr>
          <a:xfrm>
            <a:off x="457199" y="2123791"/>
            <a:ext cx="8229600" cy="1133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Если две параллельные плоскости пересечены третьей, то их пересечения параллельны.</a:t>
            </a:r>
          </a:p>
        </p:txBody>
      </p:sp>
    </p:spTree>
    <p:extLst>
      <p:ext uri="{BB962C8B-B14F-4D97-AF65-F5344CB8AC3E}">
        <p14:creationId xmlns:p14="http://schemas.microsoft.com/office/powerpoint/2010/main" val="3716996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726" y="1687214"/>
            <a:ext cx="5646546" cy="4970066"/>
          </a:xfrm>
          <a:prstGeom prst="rect">
            <a:avLst/>
          </a:prstGeom>
          <a:noFill/>
          <a:ln w="9525" cap="rnd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645994"/>
            <a:ext cx="91439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Спасибо за урок</a:t>
            </a:r>
            <a:endParaRPr lang="ru-RU" sz="3200" b="1" dirty="0"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6292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2017-2018\неделя математики\Рисунок  2 бараново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8888" y="1129348"/>
            <a:ext cx="5987122" cy="5388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84236" y="3688833"/>
            <a:ext cx="1814498" cy="1600210"/>
          </a:xfrm>
        </p:spPr>
        <p:txBody>
          <a:bodyPr/>
          <a:lstStyle/>
          <a:p>
            <a:r>
              <a:rPr lang="el-GR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Symbol"/>
              </a:rPr>
              <a:t>α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Symbol"/>
              </a:rPr>
              <a:t>ǁ</a:t>
            </a:r>
            <a:r>
              <a:rPr lang="el-G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β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938" y="3194097"/>
            <a:ext cx="2647950" cy="1517125"/>
          </a:xfrm>
        </p:spPr>
        <p:txBody>
          <a:bodyPr>
            <a:noAutofit/>
          </a:bodyPr>
          <a:lstStyle/>
          <a:p>
            <a:r>
              <a:rPr lang="ru-RU" sz="3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Параллельные плоскости</a:t>
            </a:r>
            <a:endParaRPr lang="ru-RU" sz="3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1" y="346591"/>
            <a:ext cx="91439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4BACC6"/>
                </a:solidFill>
                <a:latin typeface="Times New Roman" pitchFamily="18" charset="0"/>
                <a:cs typeface="Times New Roman" pitchFamily="18" charset="0"/>
              </a:rPr>
              <a:t>Параллельные плоскости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065532" y="1365844"/>
            <a:ext cx="3161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dirty="0">
                <a:solidFill>
                  <a:prstClr val="black"/>
                </a:solidFill>
              </a:rPr>
              <a:t>α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245273" y="2303039"/>
            <a:ext cx="3080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dirty="0">
                <a:solidFill>
                  <a:prstClr val="black"/>
                </a:solidFill>
              </a:rPr>
              <a:t>β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059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645994"/>
            <a:ext cx="91439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Верны ли утверждения</a:t>
            </a:r>
            <a:endParaRPr lang="ru-RU" sz="3200" b="1" dirty="0"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2816557"/>
              </p:ext>
            </p:extLst>
          </p:nvPr>
        </p:nvGraphicFramePr>
        <p:xfrm>
          <a:off x="820980" y="1758956"/>
          <a:ext cx="7570545" cy="48502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8156"/>
                <a:gridCol w="6121201"/>
                <a:gridCol w="1191188"/>
              </a:tblGrid>
              <a:tr h="454937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Утверждения</a:t>
                      </a:r>
                      <a:endParaRPr lang="ru-RU" sz="2000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2000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Да/Нет</a:t>
                      </a:r>
                      <a:endParaRPr lang="ru-RU" sz="2000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54937"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Если плоскости не пересекаются, то они параллельны.</a:t>
                      </a:r>
                      <a:endParaRPr lang="ru-RU" sz="2000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24277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0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Плоскости параллельны, если прямая лежащая в одной плоскости, параллельна другой плоскости.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2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68721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0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Если две прямые, лежащие в одной плоскости, параллельны двум прямым другой плоскости, то эти плоскости параллельны.</a:t>
                      </a:r>
                      <a:endParaRPr lang="ru-RU" sz="20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4238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0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Прямые, по которым две параллельные плоскости пересечены третьей плоскостью, параллельны.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7285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0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Если прямая пересекает одну из двух параллельных плоскостей, то она пересекает и другую.</a:t>
                      </a:r>
                      <a:endParaRPr lang="ru-RU" sz="20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6685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0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Отрезки параллельных прямых, заключенные между параллельными плоскостями, равны.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" name="Управляющая кнопка: настраиваемая 1">
            <a:hlinkClick r:id="rId2" action="ppaction://hlinksldjump" highlightClick="1"/>
          </p:cNvPr>
          <p:cNvSpPr/>
          <p:nvPr/>
        </p:nvSpPr>
        <p:spPr>
          <a:xfrm>
            <a:off x="8467725" y="6296024"/>
            <a:ext cx="495300" cy="314325"/>
          </a:xfrm>
          <a:prstGeom prst="actionButtonBlank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solidFill>
                  <a:schemeClr val="tx1"/>
                </a:solidFill>
              </a:rPr>
              <a:t>Ответ</a:t>
            </a:r>
            <a:endParaRPr lang="ru-RU" sz="9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6220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645994"/>
            <a:ext cx="91439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Верны ли утверждения</a:t>
            </a:r>
            <a:endParaRPr lang="ru-RU" sz="3200" b="1" dirty="0"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8282700"/>
              </p:ext>
            </p:extLst>
          </p:nvPr>
        </p:nvGraphicFramePr>
        <p:xfrm>
          <a:off x="820980" y="1758956"/>
          <a:ext cx="7570545" cy="48502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8156"/>
                <a:gridCol w="6121201"/>
                <a:gridCol w="1191188"/>
              </a:tblGrid>
              <a:tr h="454937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Утверждения</a:t>
                      </a:r>
                      <a:endParaRPr lang="ru-RU" sz="2000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2000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Да/Нет</a:t>
                      </a:r>
                      <a:endParaRPr lang="ru-RU" sz="2000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54937"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Если плоскости не пересекаются, то они параллельны.</a:t>
                      </a:r>
                      <a:endParaRPr lang="ru-RU" sz="2000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Да</a:t>
                      </a:r>
                      <a:endParaRPr lang="ru-RU" sz="2000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24277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0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Плоскости параллельны, если прямая лежащая в одной плоскости, параллельна другой плоскости.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68721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0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Если две прямые, лежащие в одной плоскости, параллельны двум прямым другой плоскости, то эти плоскости параллельны.</a:t>
                      </a:r>
                      <a:endParaRPr lang="ru-RU" sz="20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Нет</a:t>
                      </a:r>
                      <a:endParaRPr lang="ru-RU" sz="20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4238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0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Прямые, по которым две параллельные плоскости пересечены третьей плоскостью, параллельны.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7285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0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Если прямая пересекает одну из двух параллельных плоскостей, то она пересекает и другую.</a:t>
                      </a:r>
                      <a:endParaRPr lang="ru-RU" sz="20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Да</a:t>
                      </a:r>
                      <a:endParaRPr lang="ru-RU" sz="20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6685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0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Отрезки параллельных прямых, заключенные между параллельными плоскостями, равны.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Управляющая кнопка: возврат 5">
            <a:hlinkClick r:id="rId2" action="ppaction://hlinksldjump" highlightClick="1"/>
          </p:cNvPr>
          <p:cNvSpPr/>
          <p:nvPr/>
        </p:nvSpPr>
        <p:spPr>
          <a:xfrm>
            <a:off x="8474075" y="6276974"/>
            <a:ext cx="495300" cy="333375"/>
          </a:xfrm>
          <a:prstGeom prst="actionButtonReturn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9034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645994"/>
            <a:ext cx="91439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Свойства параллельных плоскостей</a:t>
            </a:r>
            <a:endParaRPr lang="ru-RU" sz="3200" b="1" dirty="0"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95949" y="4980084"/>
            <a:ext cx="45629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Если …, 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 ….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613" y="1906527"/>
            <a:ext cx="2396888" cy="439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86894" y="2206734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Прямые, по которым две параллельные плоскости пересечены третьей плоскостью, параллельны.</a:t>
            </a:r>
          </a:p>
        </p:txBody>
      </p:sp>
    </p:spTree>
    <p:extLst>
      <p:ext uri="{BB962C8B-B14F-4D97-AF65-F5344CB8AC3E}">
        <p14:creationId xmlns:p14="http://schemas.microsoft.com/office/powerpoint/2010/main" val="668601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645994"/>
            <a:ext cx="91439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Свойства параллельных плоскостей</a:t>
            </a:r>
            <a:endParaRPr lang="ru-RU" sz="3200" b="1" dirty="0"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110274" y="3194892"/>
            <a:ext cx="456294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Отрезки параллельных прямых, заключенные между параллельными плоскостями, равны.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462" y="1921833"/>
            <a:ext cx="2525712" cy="4628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006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645994"/>
            <a:ext cx="91439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Найдите ошибку</a:t>
            </a:r>
            <a:endParaRPr lang="ru-RU" sz="3200" b="1" dirty="0"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1235313" y="2362948"/>
            <a:ext cx="2494864" cy="3570018"/>
            <a:chOff x="2122401" y="2238605"/>
            <a:chExt cx="2494864" cy="3570018"/>
          </a:xfrm>
        </p:grpSpPr>
        <p:sp>
          <p:nvSpPr>
            <p:cNvPr id="6" name="Параллелограмм 5"/>
            <p:cNvSpPr/>
            <p:nvPr/>
          </p:nvSpPr>
          <p:spPr>
            <a:xfrm>
              <a:off x="2507807" y="2960483"/>
              <a:ext cx="2109458" cy="805759"/>
            </a:xfrm>
            <a:prstGeom prst="parallelogram">
              <a:avLst/>
            </a:prstGeom>
            <a:solidFill>
              <a:schemeClr val="accent6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Параллелограмм 4"/>
            <p:cNvSpPr/>
            <p:nvPr/>
          </p:nvSpPr>
          <p:spPr>
            <a:xfrm rot="10800000">
              <a:off x="3077546" y="2265764"/>
              <a:ext cx="1257352" cy="1201912"/>
            </a:xfrm>
            <a:prstGeom prst="parallelogram">
              <a:avLst/>
            </a:prstGeom>
            <a:solidFill>
              <a:schemeClr val="tx2">
                <a:lumMod val="60000"/>
                <a:lumOff val="40000"/>
              </a:schemeClr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араллелограмм 11"/>
            <p:cNvSpPr/>
            <p:nvPr/>
          </p:nvSpPr>
          <p:spPr>
            <a:xfrm rot="10800000">
              <a:off x="2480648" y="4606711"/>
              <a:ext cx="1257352" cy="1201912"/>
            </a:xfrm>
            <a:prstGeom prst="parallelogram">
              <a:avLst/>
            </a:prstGeom>
            <a:solidFill>
              <a:schemeClr val="tx2">
                <a:lumMod val="60000"/>
                <a:lumOff val="40000"/>
              </a:schemeClr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араллелограмм 10"/>
            <p:cNvSpPr/>
            <p:nvPr/>
          </p:nvSpPr>
          <p:spPr>
            <a:xfrm rot="1794730">
              <a:off x="2122401" y="4376254"/>
              <a:ext cx="2109458" cy="805759"/>
            </a:xfrm>
            <a:prstGeom prst="parallelogram">
              <a:avLst/>
            </a:prstGeom>
            <a:solidFill>
              <a:srgbClr val="FFFF00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9" name="Параллелограмм 8"/>
            <p:cNvSpPr/>
            <p:nvPr/>
          </p:nvSpPr>
          <p:spPr>
            <a:xfrm rot="10800000">
              <a:off x="2713899" y="3766242"/>
              <a:ext cx="1257352" cy="1111382"/>
            </a:xfrm>
            <a:prstGeom prst="parallelogram">
              <a:avLst/>
            </a:prstGeom>
            <a:solidFill>
              <a:schemeClr val="tx2">
                <a:lumMod val="60000"/>
                <a:lumOff val="40000"/>
              </a:schemeClr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559988" y="3370649"/>
              <a:ext cx="36213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2000" i="1" dirty="0" smtClean="0">
                  <a:latin typeface="Times New Roman" pitchFamily="18" charset="0"/>
                  <a:cs typeface="Times New Roman" pitchFamily="18" charset="0"/>
                </a:rPr>
                <a:t>α</a:t>
              </a:r>
              <a:endParaRPr lang="ru-RU" sz="2000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299578" y="4321933"/>
              <a:ext cx="36213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2000" i="1" dirty="0" smtClean="0">
                  <a:latin typeface="Times New Roman" pitchFamily="18" charset="0"/>
                  <a:cs typeface="Times New Roman" pitchFamily="18" charset="0"/>
                </a:rPr>
                <a:t>β</a:t>
              </a:r>
              <a:endParaRPr lang="ru-RU" sz="2000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342574" y="2238605"/>
              <a:ext cx="36213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2000" i="1" dirty="0" smtClean="0">
                  <a:latin typeface="Times New Roman" pitchFamily="18" charset="0"/>
                  <a:cs typeface="Times New Roman" pitchFamily="18" charset="0"/>
                </a:rPr>
                <a:t>γ</a:t>
              </a:r>
              <a:endParaRPr lang="ru-RU" sz="2000" i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5121457" y="2402261"/>
            <a:ext cx="2341865" cy="3570018"/>
            <a:chOff x="4596539" y="2384090"/>
            <a:chExt cx="2341865" cy="3570018"/>
          </a:xfrm>
        </p:grpSpPr>
        <p:sp>
          <p:nvSpPr>
            <p:cNvPr id="31" name="Параллелограмм 30"/>
            <p:cNvSpPr/>
            <p:nvPr/>
          </p:nvSpPr>
          <p:spPr>
            <a:xfrm>
              <a:off x="4596539" y="4592639"/>
              <a:ext cx="2109458" cy="805759"/>
            </a:xfrm>
            <a:prstGeom prst="parallelogram">
              <a:avLst/>
            </a:prstGeom>
            <a:solidFill>
              <a:srgbClr val="FFFF00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араллелограмм 17"/>
            <p:cNvSpPr/>
            <p:nvPr/>
          </p:nvSpPr>
          <p:spPr>
            <a:xfrm>
              <a:off x="4828946" y="3105968"/>
              <a:ext cx="2109458" cy="805759"/>
            </a:xfrm>
            <a:prstGeom prst="parallelogram">
              <a:avLst/>
            </a:prstGeom>
            <a:solidFill>
              <a:schemeClr val="accent6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араллелограмм 18"/>
            <p:cNvSpPr/>
            <p:nvPr/>
          </p:nvSpPr>
          <p:spPr>
            <a:xfrm rot="10800000">
              <a:off x="5398685" y="2411249"/>
              <a:ext cx="1257352" cy="1201912"/>
            </a:xfrm>
            <a:prstGeom prst="parallelogram">
              <a:avLst/>
            </a:prstGeom>
            <a:solidFill>
              <a:schemeClr val="tx2">
                <a:lumMod val="60000"/>
                <a:lumOff val="40000"/>
              </a:schemeClr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араллелограмм 19"/>
            <p:cNvSpPr/>
            <p:nvPr/>
          </p:nvSpPr>
          <p:spPr>
            <a:xfrm rot="10800000">
              <a:off x="4801787" y="4752196"/>
              <a:ext cx="1257352" cy="1201912"/>
            </a:xfrm>
            <a:prstGeom prst="parallelogram">
              <a:avLst/>
            </a:prstGeom>
            <a:solidFill>
              <a:schemeClr val="tx2">
                <a:lumMod val="60000"/>
                <a:lumOff val="40000"/>
              </a:schemeClr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араллелограмм 21"/>
            <p:cNvSpPr/>
            <p:nvPr/>
          </p:nvSpPr>
          <p:spPr>
            <a:xfrm rot="10800000">
              <a:off x="5010148" y="3911724"/>
              <a:ext cx="1282242" cy="1186532"/>
            </a:xfrm>
            <a:prstGeom prst="parallelogram">
              <a:avLst/>
            </a:prstGeom>
            <a:solidFill>
              <a:schemeClr val="tx2">
                <a:lumMod val="60000"/>
                <a:lumOff val="40000"/>
              </a:schemeClr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881127" y="3516134"/>
              <a:ext cx="36213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2000" i="1" dirty="0" smtClean="0">
                  <a:latin typeface="Times New Roman" pitchFamily="18" charset="0"/>
                  <a:cs typeface="Times New Roman" pitchFamily="18" charset="0"/>
                </a:rPr>
                <a:t>α</a:t>
              </a:r>
              <a:endParaRPr lang="ru-RU" sz="2000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663713" y="2384090"/>
              <a:ext cx="36213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2000" i="1" dirty="0" smtClean="0">
                  <a:latin typeface="Times New Roman" pitchFamily="18" charset="0"/>
                  <a:cs typeface="Times New Roman" pitchFamily="18" charset="0"/>
                </a:rPr>
                <a:t>γ</a:t>
              </a:r>
              <a:endParaRPr lang="ru-RU" sz="2000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" name="Равнобедренный треугольник 12"/>
            <p:cNvSpPr/>
            <p:nvPr/>
          </p:nvSpPr>
          <p:spPr>
            <a:xfrm>
              <a:off x="5010147" y="4795839"/>
              <a:ext cx="1335884" cy="302418"/>
            </a:xfrm>
            <a:prstGeom prst="triangle">
              <a:avLst>
                <a:gd name="adj" fmla="val 79889"/>
              </a:avLst>
            </a:prstGeom>
            <a:solidFill>
              <a:srgbClr val="FFFF00"/>
            </a:solidFill>
            <a:ln w="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араллелограмм 31"/>
            <p:cNvSpPr/>
            <p:nvPr/>
          </p:nvSpPr>
          <p:spPr>
            <a:xfrm>
              <a:off x="4881127" y="5098258"/>
              <a:ext cx="1212492" cy="300140"/>
            </a:xfrm>
            <a:prstGeom prst="parallelogram">
              <a:avLst/>
            </a:prstGeom>
            <a:solidFill>
              <a:srgbClr val="FFFF00"/>
            </a:solidFill>
            <a:ln w="63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9" name="Прямая соединительная линия 28"/>
            <p:cNvCxnSpPr/>
            <p:nvPr/>
          </p:nvCxnSpPr>
          <p:spPr>
            <a:xfrm>
              <a:off x="4596539" y="5398398"/>
              <a:ext cx="1909036" cy="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Прямая соединительная линия 33"/>
            <p:cNvCxnSpPr>
              <a:stCxn id="13" idx="2"/>
            </p:cNvCxnSpPr>
            <p:nvPr/>
          </p:nvCxnSpPr>
          <p:spPr>
            <a:xfrm flipV="1">
              <a:off x="5010147" y="4795839"/>
              <a:ext cx="1048992" cy="302418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>
              <a:off x="6230001" y="4969941"/>
              <a:ext cx="36213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2000" i="1" dirty="0" smtClean="0">
                  <a:latin typeface="Times New Roman" pitchFamily="18" charset="0"/>
                  <a:cs typeface="Times New Roman" pitchFamily="18" charset="0"/>
                </a:rPr>
                <a:t>β</a:t>
              </a:r>
              <a:endParaRPr lang="ru-RU" sz="2000" i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459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645994"/>
            <a:ext cx="91439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Закрепление изученного материала</a:t>
            </a:r>
            <a:endParaRPr lang="ru-RU" sz="3200" b="1" dirty="0"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5999" y="1815572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114300" indent="0" algn="ctr">
              <a:buNone/>
            </a:pPr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№ 58</a:t>
            </a:r>
            <a:endParaRPr lang="ru-RU" sz="2800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5777" y="2421725"/>
            <a:ext cx="2252444" cy="412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5017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645994"/>
            <a:ext cx="91439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Свойства параллельных плоскостей</a:t>
            </a:r>
            <a:endParaRPr lang="ru-RU" sz="3200" b="1" dirty="0"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5999" y="1815572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114300" indent="0" algn="ctr">
              <a:buNone/>
            </a:pPr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№ 63(б)</a:t>
            </a:r>
            <a:endParaRPr lang="ru-RU" sz="2800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9300" y="2338792"/>
            <a:ext cx="2366961" cy="4200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3895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464</TotalTime>
  <Words>366</Words>
  <Application>Microsoft Office PowerPoint</Application>
  <PresentationFormat>Экран (4:3)</PresentationFormat>
  <Paragraphs>75</Paragraphs>
  <Slides>13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Тема Office</vt:lpstr>
      <vt:lpstr>1_Тема Office</vt:lpstr>
      <vt:lpstr>Свойства параллельных плоскостей</vt:lpstr>
      <vt:lpstr>αǁβ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Свойства параллельных плоскостей</dc:title>
  <dc:creator>КТС</dc:creator>
  <cp:lastModifiedBy>КТС</cp:lastModifiedBy>
  <cp:revision>38</cp:revision>
  <dcterms:created xsi:type="dcterms:W3CDTF">2017-11-27T09:49:32Z</dcterms:created>
  <dcterms:modified xsi:type="dcterms:W3CDTF">2018-03-26T22:41:41Z</dcterms:modified>
</cp:coreProperties>
</file>