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8" r:id="rId8"/>
    <p:sldId id="269" r:id="rId9"/>
    <p:sldId id="258" r:id="rId10"/>
    <p:sldId id="260" r:id="rId11"/>
    <p:sldId id="261" r:id="rId12"/>
    <p:sldId id="263" r:id="rId13"/>
    <p:sldId id="265" r:id="rId14"/>
    <p:sldId id="267" r:id="rId15"/>
    <p:sldId id="270" r:id="rId16"/>
    <p:sldId id="272" r:id="rId17"/>
    <p:sldId id="273" r:id="rId18"/>
    <p:sldId id="274" r:id="rId19"/>
    <p:sldId id="279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42A6F1-567A-469F-940B-791FA6235A22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CDEB3A-EC13-4985-BE8E-AC62506EA0F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Числа правят миром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157192"/>
            <a:ext cx="3736504" cy="14401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Выполнила: Мартышина Алеся</a:t>
            </a:r>
          </a:p>
          <a:p>
            <a:pPr algn="r"/>
            <a:r>
              <a:rPr lang="ru-RU" sz="2000" dirty="0" smtClean="0"/>
              <a:t>МБОУ школа №1,  </a:t>
            </a:r>
            <a:r>
              <a:rPr lang="ru-RU" sz="2000" dirty="0" smtClean="0"/>
              <a:t>9а </a:t>
            </a:r>
            <a:r>
              <a:rPr lang="ru-RU" sz="2000" dirty="0" smtClean="0"/>
              <a:t>класс</a:t>
            </a:r>
          </a:p>
          <a:p>
            <a:pPr algn="r"/>
            <a:r>
              <a:rPr lang="ru-RU" sz="2000" dirty="0" smtClean="0"/>
              <a:t>Руководитель: </a:t>
            </a:r>
          </a:p>
          <a:p>
            <a:pPr algn="r"/>
            <a:r>
              <a:rPr lang="ru-RU" sz="2000" dirty="0" smtClean="0"/>
              <a:t>Киселёва Тамара Сергеевна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39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2. Фамилии какого математика принадлежит теорема, проиллюстрированная на рисунке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 b="5531"/>
          <a:stretch/>
        </p:blipFill>
        <p:spPr bwMode="auto">
          <a:xfrm>
            <a:off x="1573351" y="2924944"/>
            <a:ext cx="601216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0932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9105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3. </a:t>
            </a:r>
            <a:r>
              <a:rPr lang="ru-RU" sz="2800" dirty="0"/>
              <a:t>У</a:t>
            </a:r>
            <a:r>
              <a:rPr lang="ru-RU" sz="2800" dirty="0" smtClean="0"/>
              <a:t>тверждение, для которого в рассматриваемой теории существует доказательство.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2"/>
          <a:stretch/>
        </p:blipFill>
        <p:spPr bwMode="auto">
          <a:xfrm>
            <a:off x="1835696" y="2924944"/>
            <a:ext cx="52984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33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82453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4. Кузницу </a:t>
            </a:r>
            <a:r>
              <a:rPr lang="ru-RU" dirty="0"/>
              <a:t>принесли 5 цепей, по 3 звена в каждой, и поручили соединить их в одну цепь. </a:t>
            </a:r>
            <a:r>
              <a:rPr lang="ru-RU" dirty="0" smtClean="0"/>
              <a:t>Какое наименьшее количество колец нужно раскрыть, что бы сделать это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53" y="1844824"/>
            <a:ext cx="2970428" cy="456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70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5. Разгадайте ребус.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t="4130" r="1766" b="29118"/>
          <a:stretch/>
        </p:blipFill>
        <p:spPr bwMode="auto">
          <a:xfrm>
            <a:off x="1680014" y="2420888"/>
            <a:ext cx="5893976" cy="30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11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6. Назовите график функции </a:t>
            </a:r>
            <a:r>
              <a:rPr lang="en-US" sz="2800" dirty="0" smtClean="0"/>
              <a:t>y = k/x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49857" r="3773" b="17064"/>
          <a:stretch/>
        </p:blipFill>
        <p:spPr bwMode="auto">
          <a:xfrm>
            <a:off x="1763688" y="4337395"/>
            <a:ext cx="54306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11334" r="5206" b="58432"/>
          <a:stretch/>
        </p:blipFill>
        <p:spPr bwMode="auto">
          <a:xfrm>
            <a:off x="1763688" y="2996952"/>
            <a:ext cx="5430604" cy="134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99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800" dirty="0"/>
              <a:t>7. На надгробии какого великого математика высечен правильный 17-угольник</a:t>
            </a:r>
            <a:r>
              <a:rPr lang="ru-RU" sz="2800" dirty="0" smtClean="0"/>
              <a:t>? (Ответ в родительном падеже)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r="10722"/>
          <a:stretch/>
        </p:blipFill>
        <p:spPr bwMode="auto">
          <a:xfrm>
            <a:off x="5220072" y="1968058"/>
            <a:ext cx="346363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095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33458"/>
              </p:ext>
            </p:extLst>
          </p:nvPr>
        </p:nvGraphicFramePr>
        <p:xfrm>
          <a:off x="755576" y="404664"/>
          <a:ext cx="7560836" cy="6078456"/>
        </p:xfrm>
        <a:graphic>
          <a:graphicData uri="http://schemas.openxmlformats.org/drawingml/2006/table">
            <a:tbl>
              <a:tblPr/>
              <a:tblGrid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  <a:gridCol w="328732"/>
              </a:tblGrid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9429" marR="9429" marT="942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29" marR="9429" marT="94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94144"/>
            <a:ext cx="22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Фигуры на плоскости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94144"/>
            <a:ext cx="2781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Известные математики 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 их открытия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18737" y="6175253"/>
            <a:ext cx="422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Логические и занимательные задачи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95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По горизонтали:</a:t>
            </a:r>
          </a:p>
          <a:p>
            <a:pPr marL="0" indent="0" algn="just">
              <a:buNone/>
            </a:pPr>
            <a:r>
              <a:rPr lang="ru-RU" sz="2800" dirty="0" smtClean="0"/>
              <a:t>1. - Двадцать восемь. Решение</a:t>
            </a:r>
            <a:r>
              <a:rPr lang="ru-RU" sz="2800" dirty="0"/>
              <a:t>: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1) Пусть дикобразу </a:t>
            </a:r>
            <a:r>
              <a:rPr lang="ru-RU" sz="2800" b="1" dirty="0"/>
              <a:t>х</a:t>
            </a:r>
            <a:r>
              <a:rPr lang="ru-RU" sz="2800" dirty="0"/>
              <a:t> </a:t>
            </a:r>
            <a:r>
              <a:rPr lang="ru-RU" sz="2800" dirty="0" smtClean="0"/>
              <a:t>лет, </a:t>
            </a:r>
            <a:r>
              <a:rPr lang="ru-RU" sz="2800" dirty="0"/>
              <a:t>тогда сове </a:t>
            </a:r>
            <a:r>
              <a:rPr lang="ru-RU" sz="2800" b="1" dirty="0"/>
              <a:t>2х</a:t>
            </a:r>
            <a:r>
              <a:rPr lang="ru-RU" sz="2800" dirty="0"/>
              <a:t> </a:t>
            </a:r>
            <a:r>
              <a:rPr lang="ru-RU" sz="2800" dirty="0" smtClean="0"/>
              <a:t>лет, </a:t>
            </a:r>
            <a:r>
              <a:rPr lang="ru-RU" sz="2800" dirty="0"/>
              <a:t>а льву </a:t>
            </a:r>
            <a:r>
              <a:rPr lang="ru-RU" sz="2800" b="1" dirty="0"/>
              <a:t>2х-2</a:t>
            </a:r>
            <a:r>
              <a:rPr lang="ru-RU" sz="2800" dirty="0"/>
              <a:t> </a:t>
            </a:r>
            <a:r>
              <a:rPr lang="ru-RU" sz="2800" dirty="0" smtClean="0"/>
              <a:t>лет, </a:t>
            </a:r>
            <a:r>
              <a:rPr lang="ru-RU" sz="2800" dirty="0"/>
              <a:t>но льву также </a:t>
            </a:r>
            <a:r>
              <a:rPr lang="ru-RU" sz="2800" b="1" dirty="0"/>
              <a:t>х+4</a:t>
            </a:r>
            <a:r>
              <a:rPr lang="ru-RU" sz="2800" dirty="0"/>
              <a:t> </a:t>
            </a:r>
            <a:r>
              <a:rPr lang="ru-RU" sz="2800" dirty="0" smtClean="0"/>
              <a:t>года.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2х-2=х+4</a:t>
            </a:r>
          </a:p>
          <a:p>
            <a:pPr marL="0" indent="0" algn="just">
              <a:buNone/>
            </a:pPr>
            <a:r>
              <a:rPr lang="ru-RU" sz="2800" dirty="0" smtClean="0"/>
              <a:t>2) 2х – х = 4+2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x=6</a:t>
            </a:r>
          </a:p>
          <a:p>
            <a:pPr marL="0" indent="0" algn="just">
              <a:buNone/>
            </a:pPr>
            <a:r>
              <a:rPr lang="ru-RU" sz="2800" dirty="0" smtClean="0"/>
              <a:t>3) Значит дикобразу 6 лет, тогда сове 12 лет, а льву 10 лет. Всем вместе: 28 лет.</a:t>
            </a:r>
          </a:p>
          <a:p>
            <a:pPr marL="0" indent="0" algn="just">
              <a:buNone/>
            </a:pPr>
            <a:r>
              <a:rPr lang="ru-RU" sz="2800" dirty="0" smtClean="0"/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89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2</a:t>
            </a:r>
            <a:r>
              <a:rPr lang="ru-RU" sz="2800" dirty="0"/>
              <a:t>. - Декарт; 3. – аксиома; 4. – белого, так как дом находится на Севере; 5. – доказательство; 6. – Эйлер; 7. – Англия. </a:t>
            </a:r>
          </a:p>
          <a:p>
            <a:pPr marL="0" indent="0" algn="just">
              <a:buNone/>
            </a:pPr>
            <a:r>
              <a:rPr lang="ru-RU" sz="2800" dirty="0" smtClean="0"/>
              <a:t>	По </a:t>
            </a:r>
            <a:r>
              <a:rPr lang="ru-RU" sz="2800" dirty="0"/>
              <a:t>вертикали:</a:t>
            </a:r>
          </a:p>
          <a:p>
            <a:pPr marL="0" indent="0" algn="just">
              <a:buNone/>
            </a:pPr>
            <a:r>
              <a:rPr lang="ru-RU" sz="2800" dirty="0"/>
              <a:t>1. – ноль, так как автомобили ездят, а не ходят; 2. – Пифагор; 3. – теорема; 4. – три; 5. – перпендикуляр; 6. – гипербола; 7. – Гаусса.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365760" lvl="1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94496"/>
              </p:ext>
            </p:extLst>
          </p:nvPr>
        </p:nvGraphicFramePr>
        <p:xfrm>
          <a:off x="395536" y="332656"/>
          <a:ext cx="8229607" cy="5986344"/>
        </p:xfrm>
        <a:graphic>
          <a:graphicData uri="http://schemas.openxmlformats.org/drawingml/2006/table">
            <a:tbl>
              <a:tblPr/>
              <a:tblGrid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  <a:gridCol w="357809"/>
              </a:tblGrid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э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й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б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з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ь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ф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ц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ь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ь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б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я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14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591" marR="5591" marT="559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591" marR="5591" marT="55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494144"/>
            <a:ext cx="226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Фигуры на плоскости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94144"/>
            <a:ext cx="2781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Известные математики 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 их открытия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18737" y="6175253"/>
            <a:ext cx="422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Логические и занимательные задачи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929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Математический кроссворд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По горизонтали: </a:t>
            </a:r>
          </a:p>
          <a:p>
            <a:pPr marL="0" indent="0" algn="just">
              <a:buNone/>
            </a:pPr>
            <a:r>
              <a:rPr lang="ru-RU" sz="2800" dirty="0" smtClean="0"/>
              <a:t>1. - Я на два года старше льва, - сказала мудрая сова.</a:t>
            </a:r>
          </a:p>
          <a:p>
            <a:pPr marL="0" indent="0" algn="just">
              <a:buNone/>
            </a:pPr>
            <a:r>
              <a:rPr lang="ru-RU" sz="2800" dirty="0"/>
              <a:t>-</a:t>
            </a:r>
            <a:r>
              <a:rPr lang="ru-RU" sz="2800" dirty="0" smtClean="0"/>
              <a:t> </a:t>
            </a:r>
            <a:r>
              <a:rPr lang="ru-RU" sz="2800" dirty="0"/>
              <a:t>А</a:t>
            </a:r>
            <a:r>
              <a:rPr lang="ru-RU" sz="2800" dirty="0" smtClean="0"/>
              <a:t> я в 2 раза младше вас, - сове ответил дикобраз.</a:t>
            </a:r>
          </a:p>
          <a:p>
            <a:pPr marL="0" indent="0" algn="just">
              <a:buNone/>
            </a:pPr>
            <a:r>
              <a:rPr lang="ru-RU" sz="2800" dirty="0" smtClean="0"/>
              <a:t>Лев на него взглянул и гордо промолвил, чуть </a:t>
            </a:r>
            <a:r>
              <a:rPr lang="ru-RU" sz="2800" dirty="0" err="1" smtClean="0"/>
              <a:t>наморща</a:t>
            </a:r>
            <a:r>
              <a:rPr lang="ru-RU" sz="2800" dirty="0" smtClean="0"/>
              <a:t> нос:</a:t>
            </a:r>
          </a:p>
          <a:p>
            <a:pPr marL="0" indent="0" algn="just">
              <a:buNone/>
            </a:pPr>
            <a:r>
              <a:rPr lang="ru-RU" sz="2800" dirty="0"/>
              <a:t>-</a:t>
            </a:r>
            <a:r>
              <a:rPr lang="ru-RU" sz="2800" dirty="0" smtClean="0"/>
              <a:t> </a:t>
            </a:r>
            <a:r>
              <a:rPr lang="ru-RU" sz="2800" dirty="0"/>
              <a:t>Я</a:t>
            </a:r>
            <a:r>
              <a:rPr lang="ru-RU" sz="2800" dirty="0" smtClean="0"/>
              <a:t> старше на 4 года, чем вы, почтенный </a:t>
            </a:r>
            <a:r>
              <a:rPr lang="ru-RU" sz="2800" dirty="0" err="1" smtClean="0"/>
              <a:t>иглонос</a:t>
            </a:r>
            <a:r>
              <a:rPr lang="ru-RU" sz="2800" dirty="0" smtClean="0"/>
              <a:t>. А сколько всем им в месте лет? Проверьте дважды свой ответ.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5513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eruditov.net/publ/ma1th/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le-savchen.ucoz.ru/index/0-62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https://azbyka.ru/deti/logicheskie-i-zanimatelnye-zadachi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www.5egena5.ru/zanimatelnaya-matematika.html</a:t>
            </a:r>
            <a:endParaRPr lang="ru-RU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ped-kopilka.ru/vneklasnaja-rabota/viktoriny/viktorina-s-otvetami-dlja-8-9-klasa.html</a:t>
            </a:r>
            <a:endParaRPr lang="ru-RU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otvet.mail.ru/question/74843799</a:t>
            </a:r>
            <a:endParaRPr lang="ru-RU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free-math.ru/publ/zanimatelnaja_matematika/kaverznye_voprosy/matematicheskie_rebusy/7-1-0-83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816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65104"/>
            <a:ext cx="87614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67" y="476672"/>
            <a:ext cx="4971677" cy="36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2. С именем какого математика связаны открытия таких понятия, как координаты, произведение, парабола, овал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8" t="18204" r="38698" b="42751"/>
          <a:stretch/>
        </p:blipFill>
        <p:spPr bwMode="auto">
          <a:xfrm rot="21278530">
            <a:off x="1043608" y="3305450"/>
            <a:ext cx="1872208" cy="224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52">
            <a:off x="3279801" y="3421667"/>
            <a:ext cx="2654052" cy="145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7" t="1" r="35946" b="75779"/>
          <a:stretch/>
        </p:blipFill>
        <p:spPr bwMode="auto">
          <a:xfrm rot="21104727">
            <a:off x="4894790" y="5093104"/>
            <a:ext cx="3822422" cy="76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015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3. </a:t>
            </a:r>
            <a:r>
              <a:rPr lang="ru-RU" sz="2800" dirty="0"/>
              <a:t>И</a:t>
            </a:r>
            <a:r>
              <a:rPr lang="ru-RU" sz="2800" dirty="0" smtClean="0"/>
              <a:t>сходное положение теории, принимаемое без доказательств.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42606" r="25455" b="21758"/>
          <a:stretch/>
        </p:blipFill>
        <p:spPr bwMode="auto">
          <a:xfrm>
            <a:off x="2366393" y="3356992"/>
            <a:ext cx="4045528" cy="20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57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Дом имеет 4 стены. В каждой стене по одному окну. Все окна выходят на юг. В окно заглянул медведь. Какого цвета медведь?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672" r="14562" b="8214"/>
          <a:stretch/>
        </p:blipFill>
        <p:spPr bwMode="auto">
          <a:xfrm>
            <a:off x="2456324" y="2426830"/>
            <a:ext cx="2394415" cy="20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2"/>
          <a:stretch/>
        </p:blipFill>
        <p:spPr bwMode="auto">
          <a:xfrm>
            <a:off x="2468316" y="4524802"/>
            <a:ext cx="2391716" cy="18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5791" r="30886" b="16014"/>
          <a:stretch/>
        </p:blipFill>
        <p:spPr bwMode="auto">
          <a:xfrm>
            <a:off x="4860032" y="2420888"/>
            <a:ext cx="2030697" cy="210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r="12955"/>
          <a:stretch/>
        </p:blipFill>
        <p:spPr bwMode="auto">
          <a:xfrm>
            <a:off x="4860032" y="4518635"/>
            <a:ext cx="2030697" cy="18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58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5. Решите ребус.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r="4001" b="4090"/>
          <a:stretch/>
        </p:blipFill>
        <p:spPr bwMode="auto">
          <a:xfrm>
            <a:off x="1403648" y="2897745"/>
            <a:ext cx="6246403" cy="22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119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6. Кто из великих ученых посвятил 150 работ теории чисел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13" y="2204864"/>
            <a:ext cx="3456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129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7. Назовите </a:t>
            </a:r>
            <a:r>
              <a:rPr lang="ru-RU" sz="2800" dirty="0" smtClean="0"/>
              <a:t>страну, </a:t>
            </a:r>
            <a:r>
              <a:rPr lang="ru-RU" sz="2800" dirty="0"/>
              <a:t>где родился И. </a:t>
            </a:r>
            <a:r>
              <a:rPr lang="ru-RU" sz="2800" dirty="0" smtClean="0"/>
              <a:t>Ньютон.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7421"/>
            <a:ext cx="5232581" cy="392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06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/>
              <a:t>По вертикали:</a:t>
            </a:r>
          </a:p>
          <a:p>
            <a:pPr marL="0" indent="0" algn="just">
              <a:buNone/>
            </a:pPr>
            <a:r>
              <a:rPr lang="ru-RU" sz="2800" dirty="0" smtClean="0"/>
              <a:t>1. Мотоциклист ехал в поселок. По дороге он встретил три легковые машины и грузовик.</a:t>
            </a:r>
          </a:p>
          <a:p>
            <a:pPr marL="0" indent="0" algn="just">
              <a:buNone/>
            </a:pPr>
            <a:r>
              <a:rPr lang="ru-RU" sz="2800" dirty="0" smtClean="0"/>
              <a:t>Сколько всего машин шло в этот поселок?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0005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67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296</TotalTime>
  <Words>431</Words>
  <Application>Microsoft Office PowerPoint</Application>
  <PresentationFormat>Экран (4:3)</PresentationFormat>
  <Paragraphs>431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Числа правят миром</vt:lpstr>
      <vt:lpstr>Математический кроссворд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Презентация PowerPoint</vt:lpstr>
      <vt:lpstr>Презентация PowerPoint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правят миром</dc:title>
  <dc:creator>Vit Mart</dc:creator>
  <cp:lastModifiedBy>КТС</cp:lastModifiedBy>
  <cp:revision>38</cp:revision>
  <dcterms:created xsi:type="dcterms:W3CDTF">2017-10-12T12:06:56Z</dcterms:created>
  <dcterms:modified xsi:type="dcterms:W3CDTF">2017-10-21T14:45:33Z</dcterms:modified>
</cp:coreProperties>
</file>