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73" r:id="rId2"/>
    <p:sldId id="272" r:id="rId3"/>
    <p:sldId id="284" r:id="rId4"/>
    <p:sldId id="282" r:id="rId5"/>
    <p:sldId id="274" r:id="rId6"/>
    <p:sldId id="275" r:id="rId7"/>
    <p:sldId id="276" r:id="rId8"/>
    <p:sldId id="287" r:id="rId9"/>
    <p:sldId id="258" r:id="rId10"/>
    <p:sldId id="259" r:id="rId11"/>
    <p:sldId id="263" r:id="rId12"/>
    <p:sldId id="280" r:id="rId13"/>
    <p:sldId id="269" r:id="rId14"/>
    <p:sldId id="270" r:id="rId15"/>
    <p:sldId id="281" r:id="rId16"/>
    <p:sldId id="283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B87"/>
    <a:srgbClr val="FC7D64"/>
    <a:srgbClr val="FA4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08677-7DBA-42C3-9B43-29AA9A250EEC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5C318-8E9D-4447-911C-66368213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5C318-8E9D-4447-911C-6636821333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21.02.2018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43608" y="559376"/>
            <a:ext cx="7061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Память – наша совесть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КТС\Desktop\к 23 февраля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97" y="1484784"/>
            <a:ext cx="6333455" cy="39372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32670" y="559376"/>
            <a:ext cx="5083444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Заварзин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Андреевич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2780928"/>
            <a:ext cx="3572744" cy="206210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Гвардии рядовой, 1911 года рождения.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Шофер автомобильной роты Гвардейской механизированной Краснознаменной бригады</a:t>
            </a:r>
          </a:p>
          <a:p>
            <a:r>
              <a:rPr lang="ru-RU" sz="1600" b="1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 Богдана Хмельницкого 1-го украинского фронта.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55976" y="2492896"/>
            <a:ext cx="2448272" cy="3163416"/>
            <a:chOff x="4211960" y="2492896"/>
            <a:chExt cx="2448272" cy="3163416"/>
          </a:xfrm>
        </p:grpSpPr>
        <p:pic>
          <p:nvPicPr>
            <p:cNvPr id="4099" name="Picture 3" descr="C:\Users\КТС\Desktop\к 23 февраля\медаль за боевые заслуг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97" y="2492896"/>
              <a:ext cx="1782703" cy="252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211960" y="522542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боевые заслуги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300192" y="2564904"/>
            <a:ext cx="2448272" cy="3091408"/>
            <a:chOff x="6444208" y="2564904"/>
            <a:chExt cx="2448272" cy="3091408"/>
          </a:xfrm>
        </p:grpSpPr>
        <p:pic>
          <p:nvPicPr>
            <p:cNvPr id="4100" name="Picture 4" descr="C:\Users\КТС\Desktop\к 23 февраля\медаль за отвагу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135" y="2564904"/>
              <a:ext cx="1475979" cy="25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6444208" y="522542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отвагу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3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7504" y="2713856"/>
            <a:ext cx="2448272" cy="3163416"/>
            <a:chOff x="4283968" y="2492896"/>
            <a:chExt cx="2448272" cy="3163416"/>
          </a:xfrm>
        </p:grpSpPr>
        <p:pic>
          <p:nvPicPr>
            <p:cNvPr id="13" name="Picture 3" descr="C:\Users\КТС\Desktop\к 23 февраля\медаль за боевые заслуг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97" y="2492896"/>
              <a:ext cx="1782703" cy="252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283968" y="522542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боевые заслуги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19872" y="3977347"/>
            <a:ext cx="2448272" cy="1899925"/>
            <a:chOff x="5076056" y="3565976"/>
            <a:chExt cx="2448272" cy="1899925"/>
          </a:xfrm>
        </p:grpSpPr>
        <p:pic>
          <p:nvPicPr>
            <p:cNvPr id="5122" name="Picture 2" descr="C:\Users\КТС\Desktop\к 23 февраля\орден красной звезды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276" y="3565976"/>
              <a:ext cx="1261988" cy="120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5076056" y="5035014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Орден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Красной Звезды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660232" y="2400211"/>
            <a:ext cx="2448272" cy="3477061"/>
            <a:chOff x="6732240" y="1988840"/>
            <a:chExt cx="2448272" cy="347706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732240" y="5035014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Орден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Славы </a:t>
              </a:r>
              <a:r>
                <a:rPr lang="en-US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 </a:t>
              </a:r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степени</a:t>
              </a:r>
            </a:p>
          </p:txBody>
        </p:sp>
        <p:pic>
          <p:nvPicPr>
            <p:cNvPr id="5123" name="Picture 3" descr="C:\Users\КТС\Desktop\к 23 февраля\орден славы 3 степени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213" y="1988840"/>
              <a:ext cx="1359235" cy="286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Прямоугольник 21"/>
          <p:cNvSpPr/>
          <p:nvPr/>
        </p:nvSpPr>
        <p:spPr>
          <a:xfrm>
            <a:off x="2555776" y="2060848"/>
            <a:ext cx="4977468" cy="181588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Старшина, 1918 года рождения.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рядах Рабоче-крестьянской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Красной армии с 1940 года.</a:t>
            </a:r>
          </a:p>
          <a:p>
            <a:endParaRPr lang="ru-RU" sz="1600" b="1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 отделения 216 отдельного батальона 220 стрелковой Оршанской Краснознаменной дивизии. 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0514" y="559376"/>
            <a:ext cx="6107762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Куров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Сергей Михайлович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4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ТС\Desktop\к 23 февраля\наумки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2" y="2399134"/>
            <a:ext cx="3295650" cy="26860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89395" y="559376"/>
            <a:ext cx="5170006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Наумкин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Федор Иванович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030652"/>
            <a:ext cx="4543647" cy="35394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мой прапрадедушка. 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27 апреля 1895 года. 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Участвовал а Гражданской войне, воевал с поляками, немцами.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войны встретил на Камчатке. Всего воевал 7 лет. На этой фотографии Федор Иванович со своей дочерью. Во время войны она работала на </a:t>
            </a:r>
            <a:r>
              <a:rPr lang="ru-RU" sz="1600" b="1" spc="150" dirty="0" err="1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Липне</a:t>
            </a:r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Рыла окопы. Работать приходилось в любую погоду – и в жару, и в дождь, и в мороз. Из-за чего она простудилась, заболела пневмонией, от которой впоследствии умерла.</a:t>
            </a:r>
            <a:endParaRPr lang="ru-RU" sz="1600" b="1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42722" y="559376"/>
            <a:ext cx="5463355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Наумкин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Андрей Иванович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КТС\Desktop\к 23 февраля\наумкин 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6" y="2348880"/>
            <a:ext cx="2447925" cy="3390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07904" y="2492896"/>
            <a:ext cx="2736304" cy="304698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рождения: 1914.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Рядовой Красной Армии с 1942 года.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рождения: Горьковская область, Кулебакский район, село Теплово.</a:t>
            </a:r>
          </a:p>
          <a:p>
            <a:endParaRPr lang="ru-RU" sz="1600" b="1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Шофер 71 отдельного автомобильного полка 1-го Прибалтийского фронта.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444208" y="2492896"/>
            <a:ext cx="2448272" cy="3163416"/>
            <a:chOff x="4211960" y="2492896"/>
            <a:chExt cx="2448272" cy="3163416"/>
          </a:xfrm>
        </p:grpSpPr>
        <p:pic>
          <p:nvPicPr>
            <p:cNvPr id="13" name="Picture 3" descr="C:\Users\КТС\Desktop\к 23 февраля\медаль за боевые заслуги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97" y="2492896"/>
              <a:ext cx="1782703" cy="252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4211960" y="522542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боевые заслуги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3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ТС\Desktop\к 23 февраля\наумкин 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2337793" cy="313518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436096" y="2310044"/>
            <a:ext cx="2448272" cy="3062011"/>
            <a:chOff x="6444208" y="2564904"/>
            <a:chExt cx="2448272" cy="3062011"/>
          </a:xfrm>
        </p:grpSpPr>
        <p:pic>
          <p:nvPicPr>
            <p:cNvPr id="13" name="Picture 4" descr="C:\Users\КТС\Desktop\к 23 февраля\медаль за отвагу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135" y="2564904"/>
              <a:ext cx="1475979" cy="252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6444208" y="5196028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отвагу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695728" y="3471749"/>
            <a:ext cx="2448272" cy="1900306"/>
            <a:chOff x="5076056" y="3565976"/>
            <a:chExt cx="2448272" cy="1900306"/>
          </a:xfrm>
        </p:grpSpPr>
        <p:pic>
          <p:nvPicPr>
            <p:cNvPr id="16" name="Picture 2" descr="C:\Users\КТС\Desktop\к 23 февраля\орден красной звезд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276" y="3565976"/>
              <a:ext cx="1261988" cy="120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5076056" y="503539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Орден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Красной Звезды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235459" y="559376"/>
            <a:ext cx="4677884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Наумкин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 Иванович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1845399"/>
            <a:ext cx="2952328" cy="403187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рождения: 1904.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Звание: гвардии красноармеец.</a:t>
            </a:r>
            <a:endParaRPr lang="ru-RU" sz="1600" b="1" cap="none" spc="1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рядах Красной Армии с 1941 года.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призыва: Горьковская область, Кулебакский ГВК, город Кулебаки.</a:t>
            </a:r>
          </a:p>
          <a:p>
            <a:endParaRPr lang="ru-RU" sz="1600" b="1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Шофер минометной батареи 233 гвардейского стрелкового полка 78 гвардейской стрелковой дивизии.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5940152" y="2262649"/>
            <a:ext cx="2448272" cy="3163416"/>
            <a:chOff x="4211960" y="2492896"/>
            <a:chExt cx="2448272" cy="3163416"/>
          </a:xfrm>
        </p:grpSpPr>
        <p:pic>
          <p:nvPicPr>
            <p:cNvPr id="7" name="Picture 3" descr="C:\Users\КТС\Desktop\к 23 февраля\медаль за боевые заслуги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92896"/>
              <a:ext cx="1782703" cy="2525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4211960" y="5225425"/>
              <a:ext cx="2448272" cy="43088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Медаль </a:t>
              </a:r>
            </a:p>
            <a:p>
              <a:pPr algn="ctr"/>
              <a:r>
                <a:rPr lang="ru-RU" sz="1100" spc="150" dirty="0" smtClean="0">
                  <a:ln w="11430"/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 боевые заслуги</a:t>
              </a:r>
              <a:endParaRPr lang="ru-RU" sz="1100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91680" y="2224023"/>
            <a:ext cx="410445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еще один мой прапрадедушка. Родился в 1913 году. Всю войну был шофером – возил снаряды. </a:t>
            </a:r>
          </a:p>
          <a:p>
            <a:r>
              <a:rPr lang="ru-RU" sz="1600" b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его рассказов: </a:t>
            </a:r>
          </a:p>
          <a:p>
            <a:r>
              <a:rPr lang="ru-RU" sz="1600" b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приехали в Смоленск за снарядами 80 машин пропустили в гараж, а он на своей машине в гараж не поместился. Лишь только ворота закрыли, раздался страшный взрыв. Это в гараж попал снаряд. И все кто там был погибли. А он и еще несколько бойцов уцелели. 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9870" y="559376"/>
            <a:ext cx="5949064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Самарин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Михаил Федорович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510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079" y="1052736"/>
            <a:ext cx="486370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вам, прадеды, </a:t>
            </a:r>
            <a:b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наше счастливое детство, </a:t>
            </a:r>
            <a:b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мирное небо над головой,</a:t>
            </a:r>
          </a:p>
          <a:p>
            <a:pPr marL="0" indent="0" algn="ctr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возможность жить </a:t>
            </a:r>
          </a:p>
          <a:p>
            <a:pPr marL="0" indent="0" algn="ctr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радоваться жизни! </a:t>
            </a:r>
            <a:endParaRPr lang="ru-RU" sz="2400" b="1" i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170" name="Picture 2" descr="C:\Users\КТС\Desktop\к 23 февраля\гвоздик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0" y="3212976"/>
            <a:ext cx="4752528" cy="23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7287" y="559376"/>
            <a:ext cx="5274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Слава ветеранам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77281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Сколько лет уж прошло, с той поры,</a:t>
            </a:r>
          </a:p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горела земля под ногами,</a:t>
            </a:r>
          </a:p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Многих нет ветеранов войны,</a:t>
            </a:r>
          </a:p>
          <a:p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Но, мы помним о них, они с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нами.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62" y="3702149"/>
            <a:ext cx="53530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17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7287" y="559376"/>
            <a:ext cx="5274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Слава ветеранам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3717032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померкнет их слова в сердцах.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Укрепляется память с годами,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народа жить будет в веках,</a:t>
            </a:r>
          </a:p>
          <a:p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бился жестоко с врагами.</a:t>
            </a: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61452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559376"/>
            <a:ext cx="7061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Память – наша совесть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789040"/>
            <a:ext cx="5320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не напрасно беспокоюсь,</a:t>
            </a:r>
          </a:p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 забылась та война:</a:t>
            </a:r>
          </a:p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эта память – наша совесть</a:t>
            </a:r>
          </a:p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Она, как сила нам нужна…</a:t>
            </a:r>
            <a:endParaRPr lang="ru-RU" sz="24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750" y="1916832"/>
            <a:ext cx="49973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2400" b="1" i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снова на земной планете</a:t>
            </a:r>
          </a:p>
          <a:p>
            <a:r>
              <a:rPr lang="ru-RU" sz="2400" b="1" i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повторилось той зимы,</a:t>
            </a:r>
          </a:p>
          <a:p>
            <a:r>
              <a:rPr lang="ru-RU" sz="2400" b="1" i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нужно, чтобы наши дети</a:t>
            </a:r>
          </a:p>
          <a:p>
            <a:r>
              <a:rPr lang="ru-RU" sz="2400" b="1" i="1" cap="none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этом помнили, как мы</a:t>
            </a: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i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9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8785" y="559376"/>
            <a:ext cx="3671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той весне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КТС\Desktop\к 23 февраля\еле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00" y="1628800"/>
            <a:ext cx="2655168" cy="265516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21933" y="4509120"/>
            <a:ext cx="58408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и музыка Елены Плотниковой</a:t>
            </a:r>
            <a:endParaRPr lang="ru-RU" sz="2400" b="1" i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8785" y="559376"/>
            <a:ext cx="36711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той весне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2664" y="3059430"/>
            <a:ext cx="788344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Написана в 2009 году. 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 песни – Великая Отечественная война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глазами детей, взгляд их на героическое 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прошлое прадедов. 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песне отражена надежда и вера в свою страну,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благодарность за великий подвиг солдат</a:t>
            </a:r>
          </a:p>
          <a:p>
            <a:pPr marL="0" indent="0">
              <a:buNone/>
            </a:pPr>
            <a:r>
              <a:rPr lang="ru-RU" sz="2400" b="1" i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офицеров – за победу.</a:t>
            </a:r>
            <a:endParaRPr lang="ru-RU" sz="2400" b="1" i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КТС\Desktop\к 23 февраля\орден отечественная вой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11" y="1412776"/>
            <a:ext cx="1673146" cy="16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8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5689" y="559376"/>
            <a:ext cx="7837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догорят Войны пожары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КТС\Desktop\к 23 февраля\бондарчук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72" y="1772816"/>
            <a:ext cx="5195333" cy="37784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9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40" y="1988840"/>
            <a:ext cx="5591710" cy="36748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2868" y="559376"/>
            <a:ext cx="53030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Своих солдат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встречай скорее!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348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8661" y="559376"/>
            <a:ext cx="68114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прадед мой с войны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домой вернулся!..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КТС\Desktop\к 23 февраля\из берл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16342"/>
            <a:ext cx="4886874" cy="36449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5362" y="476672"/>
            <a:ext cx="5246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больше их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пришло живых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7360"/>
            <a:ext cx="2736304" cy="375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КТС\Pictures\2015-04-04 память 3\память 3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22957"/>
            <a:ext cx="2672367" cy="37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5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61573" y="559376"/>
            <a:ext cx="5825634" cy="1323439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Рыбалко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D9B87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Павел Кириллович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9B87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Picture 2" descr="C:\Users\КТС\Desktop\к 23 февраля\рыбалк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066773" cy="31683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59832" y="1963668"/>
            <a:ext cx="5834987" cy="378565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прадед, Рыбалко Павел Кириллович – 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Великой Отечественной войны.</a:t>
            </a:r>
          </a:p>
          <a:p>
            <a:endParaRPr lang="ru-RU" sz="1600" b="1" cap="none" spc="150" dirty="0" smtClean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pc="150" dirty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одился он в 1926 году в Краснодарском крае. 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самым младшим в семье. 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отец и </a:t>
            </a:r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 ушли на фронт в 1941 году. 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1943 году в возрасте 16 лет добровольцем</a:t>
            </a: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войну отправился и мой прадед.</a:t>
            </a:r>
          </a:p>
          <a:p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Воевал он артиллеристом на Черном море в Крыму.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его рассказам, я узнал, что часто во время боевых действий его батальона в непогоду приходилось по</a:t>
            </a:r>
            <a:r>
              <a:rPr lang="ru-RU" sz="1600" b="1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долгу </a:t>
            </a:r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находиться в воде. Поэтому </a:t>
            </a:r>
          </a:p>
          <a:p>
            <a:r>
              <a:rPr lang="ru-RU" sz="1600" b="1" cap="none" spc="1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прадеда с 20 лет начали болеть ноги.</a:t>
            </a:r>
            <a:endParaRPr lang="ru-RU" sz="1600" b="1" cap="none" spc="150" dirty="0">
              <a:ln w="11430"/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9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668</TotalTime>
  <Words>627</Words>
  <Application>Microsoft Office PowerPoint</Application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КТС</dc:creator>
  <cp:lastModifiedBy>Киселёва ТС</cp:lastModifiedBy>
  <cp:revision>98</cp:revision>
  <dcterms:modified xsi:type="dcterms:W3CDTF">2018-02-21T09:31:44Z</dcterms:modified>
</cp:coreProperties>
</file>